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10287000" cx="18288000"/>
  <p:notesSz cx="6858000" cy="9144000"/>
  <p:embeddedFontLst>
    <p:embeddedFont>
      <p:font typeface="Libre Baskerville"/>
      <p:regular r:id="rId28"/>
      <p:bold r:id="rId29"/>
      <p: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LibreBaskervill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ibreBaskerville-bold.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ibreBaskerville-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png>
</file>

<file path=ppt/media/image14.jpg>
</file>

<file path=ppt/media/image15.jpg>
</file>

<file path=ppt/media/image16.png>
</file>

<file path=ppt/media/image17.jpg>
</file>

<file path=ppt/media/image18.png>
</file>

<file path=ppt/media/image19.png>
</file>

<file path=ppt/media/image2.jpg>
</file>

<file path=ppt/media/image20.jpg>
</file>

<file path=ppt/media/image22.jpg>
</file>

<file path=ppt/media/image23.png>
</file>

<file path=ppt/media/image24.jpg>
</file>

<file path=ppt/media/image25.png>
</file>

<file path=ppt/media/image26.jpg>
</file>

<file path=ppt/media/image27.jpg>
</file>

<file path=ppt/media/image28.jpg>
</file>

<file path=ppt/media/image29.jpg>
</file>

<file path=ppt/media/image3.jpg>
</file>

<file path=ppt/media/image31.png>
</file>

<file path=ppt/media/image32.jpg>
</file>

<file path=ppt/media/image33.jpg>
</file>

<file path=ppt/media/image34.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5"/>
        </a:soli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1800"/>
              <a:buNone/>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p:txBody>
      </p:sp>
      <p:sp>
        <p:nvSpPr>
          <p:cNvPr id="13" name="Google Shape;13;p3"/>
          <p:cNvSpPr txBox="1"/>
          <p:nvPr>
            <p:ph idx="1" type="subTitle"/>
          </p:nvPr>
        </p:nvSpPr>
        <p:spPr>
          <a:xfrm>
            <a:off x="982500" y="2556750"/>
            <a:ext cx="6400800" cy="1752600"/>
          </a:xfrm>
          <a:prstGeom prst="rect">
            <a:avLst/>
          </a:prstGeom>
          <a:noFill/>
          <a:ln>
            <a:noFill/>
          </a:ln>
        </p:spPr>
        <p:txBody>
          <a:bodyPr anchorCtr="0" anchor="t" bIns="45700" lIns="91425" spcFirstLastPara="1" rIns="91425" wrap="square" tIns="45700">
            <a:normAutofit/>
          </a:bodyPr>
          <a:lstStyle>
            <a:lvl1pPr lvl="0">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4" name="Google Shape;14;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4"/>
          <p:cNvSpPr txBox="1"/>
          <p:nvPr>
            <p:ph idx="1" type="body"/>
          </p:nvPr>
        </p:nvSpPr>
        <p:spPr>
          <a:xfrm>
            <a:off x="1770425" y="2654025"/>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 name="Google Shape;17;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4"/>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5"/>
          <p:cNvSpPr txBox="1"/>
          <p:nvPr>
            <p:ph idx="1" type="body"/>
          </p:nvPr>
        </p:nvSpPr>
        <p:spPr>
          <a:xfrm>
            <a:off x="1030363" y="5221163"/>
            <a:ext cx="7772400" cy="15003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SzPts val="2800"/>
              <a:buNone/>
              <a:defRPr sz="2800"/>
            </a:lvl1pPr>
            <a:lvl2pPr indent="-228600" lvl="1" marL="914400" algn="l">
              <a:spcBef>
                <a:spcPts val="360"/>
              </a:spcBef>
              <a:spcAft>
                <a:spcPts val="0"/>
              </a:spcAft>
              <a:buSzPts val="2800"/>
              <a:buNone/>
              <a:defRPr/>
            </a:lvl2pPr>
            <a:lvl3pPr indent="-228600" lvl="2" marL="1371600" algn="l">
              <a:spcBef>
                <a:spcPts val="320"/>
              </a:spcBef>
              <a:spcAft>
                <a:spcPts val="0"/>
              </a:spcAft>
              <a:buSzPts val="2800"/>
              <a:buNone/>
              <a:defRPr sz="2800"/>
            </a:lvl3pPr>
            <a:lvl4pPr indent="-228600" lvl="3" marL="1828800" algn="l">
              <a:spcBef>
                <a:spcPts val="280"/>
              </a:spcBef>
              <a:spcAft>
                <a:spcPts val="0"/>
              </a:spcAft>
              <a:buSzPts val="2800"/>
              <a:buNone/>
              <a:defRPr sz="2800"/>
            </a:lvl4pPr>
            <a:lvl5pPr indent="-228600" lvl="4" marL="2286000" algn="l">
              <a:spcBef>
                <a:spcPts val="280"/>
              </a:spcBef>
              <a:spcAft>
                <a:spcPts val="0"/>
              </a:spcAft>
              <a:buSzPts val="2800"/>
              <a:buNone/>
              <a:defRPr sz="2800"/>
            </a:lvl5pPr>
            <a:lvl6pPr indent="-228600" lvl="5" marL="2743200" algn="l">
              <a:spcBef>
                <a:spcPts val="280"/>
              </a:spcBef>
              <a:spcAft>
                <a:spcPts val="0"/>
              </a:spcAft>
              <a:buSzPts val="2800"/>
              <a:buNone/>
              <a:defRPr sz="2800"/>
            </a:lvl6pPr>
            <a:lvl7pPr indent="-228600" lvl="6" marL="3200400" algn="l">
              <a:spcBef>
                <a:spcPts val="280"/>
              </a:spcBef>
              <a:spcAft>
                <a:spcPts val="0"/>
              </a:spcAft>
              <a:buSzPts val="2800"/>
              <a:buNone/>
              <a:defRPr sz="2800"/>
            </a:lvl7pPr>
            <a:lvl8pPr indent="-228600" lvl="7" marL="3657600" algn="l">
              <a:spcBef>
                <a:spcPts val="280"/>
              </a:spcBef>
              <a:spcAft>
                <a:spcPts val="0"/>
              </a:spcAft>
              <a:buSzPts val="2800"/>
              <a:buNone/>
              <a:defRPr sz="2800"/>
            </a:lvl8pPr>
            <a:lvl9pPr indent="-228600" lvl="8" marL="4114800" algn="l">
              <a:spcBef>
                <a:spcPts val="280"/>
              </a:spcBef>
              <a:spcAft>
                <a:spcPts val="0"/>
              </a:spcAft>
              <a:buSzPts val="2800"/>
              <a:buNone/>
              <a:defRPr sz="2800"/>
            </a:lvl9pPr>
          </a:lstStyle>
          <a:p/>
        </p:txBody>
      </p:sp>
      <p:sp>
        <p:nvSpPr>
          <p:cNvPr id="21" name="Google Shape;21;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2" name="Google Shape;22;p5"/>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3" name="Google Shape;23;p5"/>
          <p:cNvSpPr/>
          <p:nvPr/>
        </p:nvSpPr>
        <p:spPr>
          <a:xfrm>
            <a:off x="12910775" y="0"/>
            <a:ext cx="5377200" cy="103518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4" name="Shape 24"/>
        <p:cNvGrpSpPr/>
        <p:nvPr/>
      </p:nvGrpSpPr>
      <p:grpSpPr>
        <a:xfrm>
          <a:off x="0" y="0"/>
          <a:ext cx="0" cy="0"/>
          <a:chOff x="0" y="0"/>
          <a:chExt cx="0" cy="0"/>
        </a:xfrm>
      </p:grpSpPr>
      <p:sp>
        <p:nvSpPr>
          <p:cNvPr id="25" name="Google Shape;25;p6"/>
          <p:cNvSpPr txBox="1"/>
          <p:nvPr>
            <p:ph idx="1" type="body"/>
          </p:nvPr>
        </p:nvSpPr>
        <p:spPr>
          <a:xfrm>
            <a:off x="1462400" y="3026900"/>
            <a:ext cx="4038600" cy="4526100"/>
          </a:xfrm>
          <a:prstGeom prst="rect">
            <a:avLst/>
          </a:prstGeom>
          <a:noFill/>
          <a:ln>
            <a:noFill/>
          </a:ln>
        </p:spPr>
        <p:txBody>
          <a:bodyPr anchorCtr="0" anchor="t" bIns="45700" lIns="91425" spcFirstLastPara="1" rIns="91425" wrap="square" tIns="45700">
            <a:normAutofit/>
          </a:bodyPr>
          <a:lstStyle>
            <a:lvl1pPr indent="-355600" lvl="0" marL="457200" algn="l">
              <a:spcBef>
                <a:spcPts val="560"/>
              </a:spcBef>
              <a:spcAft>
                <a:spcPts val="0"/>
              </a:spcAft>
              <a:buClr>
                <a:schemeClr val="dk1"/>
              </a:buClr>
              <a:buSzPts val="2000"/>
              <a:buChar char="•"/>
              <a:defRPr sz="2000"/>
            </a:lvl1pPr>
            <a:lvl2pPr indent="-355600" lvl="1" marL="914400" algn="l">
              <a:spcBef>
                <a:spcPts val="480"/>
              </a:spcBef>
              <a:spcAft>
                <a:spcPts val="0"/>
              </a:spcAft>
              <a:buClr>
                <a:schemeClr val="dk1"/>
              </a:buClr>
              <a:buSzPts val="2000"/>
              <a:buChar char="–"/>
              <a:defRPr sz="2000"/>
            </a:lvl2pPr>
            <a:lvl3pPr indent="-355600" lvl="2" marL="1371600" algn="l">
              <a:spcBef>
                <a:spcPts val="400"/>
              </a:spcBef>
              <a:spcAft>
                <a:spcPts val="0"/>
              </a:spcAft>
              <a:buClr>
                <a:schemeClr val="dk1"/>
              </a:buClr>
              <a:buSzPts val="2000"/>
              <a:buChar char="•"/>
              <a:defRPr sz="2000"/>
            </a:lvl3pPr>
            <a:lvl4pPr indent="-355600" lvl="3" marL="1828800" algn="l">
              <a:spcBef>
                <a:spcPts val="360"/>
              </a:spcBef>
              <a:spcAft>
                <a:spcPts val="0"/>
              </a:spcAft>
              <a:buClr>
                <a:schemeClr val="dk1"/>
              </a:buClr>
              <a:buSzPts val="2000"/>
              <a:buChar char="–"/>
              <a:defRPr/>
            </a:lvl4pPr>
            <a:lvl5pPr indent="-355600" lvl="4" marL="2286000" algn="l">
              <a:spcBef>
                <a:spcPts val="360"/>
              </a:spcBef>
              <a:spcAft>
                <a:spcPts val="0"/>
              </a:spcAft>
              <a:buClr>
                <a:schemeClr val="dk1"/>
              </a:buClr>
              <a:buSzPts val="2000"/>
              <a:buChar char="»"/>
              <a:defRPr/>
            </a:lvl5pPr>
            <a:lvl6pPr indent="-355600" lvl="5" marL="2743200" algn="l">
              <a:spcBef>
                <a:spcPts val="360"/>
              </a:spcBef>
              <a:spcAft>
                <a:spcPts val="0"/>
              </a:spcAft>
              <a:buClr>
                <a:schemeClr val="dk1"/>
              </a:buClr>
              <a:buSzPts val="2000"/>
              <a:buChar char="•"/>
              <a:defRPr/>
            </a:lvl6pPr>
            <a:lvl7pPr indent="-355600" lvl="6" marL="3200400" algn="l">
              <a:spcBef>
                <a:spcPts val="360"/>
              </a:spcBef>
              <a:spcAft>
                <a:spcPts val="0"/>
              </a:spcAft>
              <a:buClr>
                <a:schemeClr val="dk1"/>
              </a:buClr>
              <a:buSzPts val="2000"/>
              <a:buChar char="•"/>
              <a:defRPr/>
            </a:lvl7pPr>
            <a:lvl8pPr indent="-355600" lvl="7" marL="3657600" algn="l">
              <a:spcBef>
                <a:spcPts val="360"/>
              </a:spcBef>
              <a:spcAft>
                <a:spcPts val="0"/>
              </a:spcAft>
              <a:buClr>
                <a:schemeClr val="dk1"/>
              </a:buClr>
              <a:buSzPts val="2000"/>
              <a:buChar char="•"/>
              <a:defRPr/>
            </a:lvl8pPr>
            <a:lvl9pPr indent="-355600" lvl="8" marL="4114800" algn="l">
              <a:spcBef>
                <a:spcPts val="360"/>
              </a:spcBef>
              <a:spcAft>
                <a:spcPts val="0"/>
              </a:spcAft>
              <a:buClr>
                <a:schemeClr val="dk1"/>
              </a:buClr>
              <a:buSzPts val="2000"/>
              <a:buChar char="•"/>
              <a:defRPr/>
            </a:lvl9pPr>
          </a:lstStyle>
          <a:p/>
        </p:txBody>
      </p:sp>
      <p:sp>
        <p:nvSpPr>
          <p:cNvPr id="26" name="Google Shape;26;p6"/>
          <p:cNvSpPr txBox="1"/>
          <p:nvPr>
            <p:ph idx="2" type="body"/>
          </p:nvPr>
        </p:nvSpPr>
        <p:spPr>
          <a:xfrm>
            <a:off x="5653400" y="3026900"/>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7" name="Google Shape;27;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8" name="Google Shape;28;p6"/>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9" name="Shape 29"/>
        <p:cNvGrpSpPr/>
        <p:nvPr/>
      </p:nvGrpSpPr>
      <p:grpSpPr>
        <a:xfrm>
          <a:off x="0" y="0"/>
          <a:ext cx="0" cy="0"/>
          <a:chOff x="0" y="0"/>
          <a:chExt cx="0" cy="0"/>
        </a:xfrm>
      </p:grpSpPr>
      <p:sp>
        <p:nvSpPr>
          <p:cNvPr id="30" name="Google Shape;30;p7"/>
          <p:cNvSpPr txBox="1"/>
          <p:nvPr>
            <p:ph idx="1" type="body"/>
          </p:nvPr>
        </p:nvSpPr>
        <p:spPr>
          <a:xfrm>
            <a:off x="1365125" y="3342200"/>
            <a:ext cx="4040100" cy="3951300"/>
          </a:xfrm>
          <a:prstGeom prst="rect">
            <a:avLst/>
          </a:prstGeom>
          <a:noFill/>
          <a:ln>
            <a:noFill/>
          </a:ln>
        </p:spPr>
        <p:txBody>
          <a:bodyPr anchorCtr="0" anchor="t" bIns="45700" lIns="91425" spcFirstLastPara="1" rIns="91425" wrap="square" tIns="45700">
            <a:normAutofit/>
          </a:bodyPr>
          <a:lstStyle>
            <a:lvl1pPr indent="-355600" lvl="0" marL="457200" algn="l">
              <a:spcBef>
                <a:spcPts val="480"/>
              </a:spcBef>
              <a:spcAft>
                <a:spcPts val="0"/>
              </a:spcAft>
              <a:buClr>
                <a:schemeClr val="dk1"/>
              </a:buClr>
              <a:buSzPts val="2000"/>
              <a:buChar char="•"/>
              <a:defRPr sz="2000"/>
            </a:lvl1pPr>
            <a:lvl2pPr indent="-355600" lvl="1" marL="914400" algn="l">
              <a:spcBef>
                <a:spcPts val="400"/>
              </a:spcBef>
              <a:spcAft>
                <a:spcPts val="0"/>
              </a:spcAft>
              <a:buClr>
                <a:schemeClr val="dk1"/>
              </a:buClr>
              <a:buSzPts val="2000"/>
              <a:buChar char="–"/>
              <a:defRPr sz="2000"/>
            </a:lvl2pPr>
            <a:lvl3pPr indent="-355600" lvl="2" marL="1371600" algn="l">
              <a:spcBef>
                <a:spcPts val="360"/>
              </a:spcBef>
              <a:spcAft>
                <a:spcPts val="0"/>
              </a:spcAft>
              <a:buClr>
                <a:schemeClr val="dk1"/>
              </a:buClr>
              <a:buSzPts val="2000"/>
              <a:buChar char="•"/>
              <a:defRPr sz="2000"/>
            </a:lvl3pPr>
            <a:lvl4pPr indent="-355600" lvl="3" marL="1828800" algn="l">
              <a:spcBef>
                <a:spcPts val="320"/>
              </a:spcBef>
              <a:spcAft>
                <a:spcPts val="0"/>
              </a:spcAft>
              <a:buClr>
                <a:schemeClr val="dk1"/>
              </a:buClr>
              <a:buSzPts val="2000"/>
              <a:buChar char="–"/>
              <a:defRPr/>
            </a:lvl4pPr>
            <a:lvl5pPr indent="-355600" lvl="4" marL="2286000" algn="l">
              <a:spcBef>
                <a:spcPts val="320"/>
              </a:spcBef>
              <a:spcAft>
                <a:spcPts val="0"/>
              </a:spcAft>
              <a:buClr>
                <a:schemeClr val="dk1"/>
              </a:buClr>
              <a:buSzPts val="2000"/>
              <a:buChar char="»"/>
              <a:defRPr/>
            </a:lvl5pPr>
            <a:lvl6pPr indent="-355600" lvl="5" marL="2743200" algn="l">
              <a:spcBef>
                <a:spcPts val="320"/>
              </a:spcBef>
              <a:spcAft>
                <a:spcPts val="0"/>
              </a:spcAft>
              <a:buClr>
                <a:schemeClr val="dk1"/>
              </a:buClr>
              <a:buSzPts val="2000"/>
              <a:buChar char="•"/>
              <a:defRPr/>
            </a:lvl6pPr>
            <a:lvl7pPr indent="-355600" lvl="6" marL="3200400" algn="l">
              <a:spcBef>
                <a:spcPts val="320"/>
              </a:spcBef>
              <a:spcAft>
                <a:spcPts val="0"/>
              </a:spcAft>
              <a:buClr>
                <a:schemeClr val="dk1"/>
              </a:buClr>
              <a:buSzPts val="2000"/>
              <a:buChar char="•"/>
              <a:defRPr/>
            </a:lvl7pPr>
            <a:lvl8pPr indent="-355600" lvl="7" marL="3657600" algn="l">
              <a:spcBef>
                <a:spcPts val="320"/>
              </a:spcBef>
              <a:spcAft>
                <a:spcPts val="0"/>
              </a:spcAft>
              <a:buClr>
                <a:schemeClr val="dk1"/>
              </a:buClr>
              <a:buSzPts val="2000"/>
              <a:buChar char="•"/>
              <a:defRPr/>
            </a:lvl8pPr>
            <a:lvl9pPr indent="-355600" lvl="8" marL="4114800" algn="l">
              <a:spcBef>
                <a:spcPts val="320"/>
              </a:spcBef>
              <a:spcAft>
                <a:spcPts val="0"/>
              </a:spcAft>
              <a:buClr>
                <a:schemeClr val="dk1"/>
              </a:buClr>
              <a:buSzPts val="2000"/>
              <a:buChar char="•"/>
              <a:defRPr/>
            </a:lvl9pPr>
          </a:lstStyle>
          <a:p/>
        </p:txBody>
      </p:sp>
      <p:sp>
        <p:nvSpPr>
          <p:cNvPr id="31" name="Google Shape;31;p7"/>
          <p:cNvSpPr txBox="1"/>
          <p:nvPr>
            <p:ph idx="2" type="body"/>
          </p:nvPr>
        </p:nvSpPr>
        <p:spPr>
          <a:xfrm>
            <a:off x="5552950" y="3342200"/>
            <a:ext cx="4041900" cy="3951300"/>
          </a:xfrm>
          <a:prstGeom prst="rect">
            <a:avLst/>
          </a:prstGeom>
          <a:noFill/>
          <a:ln>
            <a:noFill/>
          </a:ln>
        </p:spPr>
        <p:txBody>
          <a:bodyPr anchorCtr="0" anchor="t" bIns="45700" lIns="91425" spcFirstLastPara="1" rIns="91425" wrap="square" tIns="45700">
            <a:normAutofit/>
          </a:bodyPr>
          <a:lstStyle>
            <a:lvl1pPr indent="-355600" lvl="0" marL="457200" algn="l">
              <a:spcBef>
                <a:spcPts val="480"/>
              </a:spcBef>
              <a:spcAft>
                <a:spcPts val="0"/>
              </a:spcAft>
              <a:buClr>
                <a:schemeClr val="dk1"/>
              </a:buClr>
              <a:buSzPts val="2000"/>
              <a:buChar char="•"/>
              <a:defRPr sz="2000"/>
            </a:lvl1pPr>
            <a:lvl2pPr indent="-355600" lvl="1" marL="914400" algn="l">
              <a:spcBef>
                <a:spcPts val="400"/>
              </a:spcBef>
              <a:spcAft>
                <a:spcPts val="0"/>
              </a:spcAft>
              <a:buClr>
                <a:schemeClr val="dk1"/>
              </a:buClr>
              <a:buSzPts val="2000"/>
              <a:buChar char="–"/>
              <a:defRPr sz="2000"/>
            </a:lvl2pPr>
            <a:lvl3pPr indent="-355600" lvl="2" marL="1371600" algn="l">
              <a:spcBef>
                <a:spcPts val="360"/>
              </a:spcBef>
              <a:spcAft>
                <a:spcPts val="0"/>
              </a:spcAft>
              <a:buClr>
                <a:schemeClr val="dk1"/>
              </a:buClr>
              <a:buSzPts val="2000"/>
              <a:buChar char="•"/>
              <a:defRPr sz="2000"/>
            </a:lvl3pPr>
            <a:lvl4pPr indent="-355600" lvl="3" marL="1828800" algn="l">
              <a:spcBef>
                <a:spcPts val="320"/>
              </a:spcBef>
              <a:spcAft>
                <a:spcPts val="0"/>
              </a:spcAft>
              <a:buClr>
                <a:schemeClr val="dk1"/>
              </a:buClr>
              <a:buSzPts val="2000"/>
              <a:buChar char="–"/>
              <a:defRPr/>
            </a:lvl4pPr>
            <a:lvl5pPr indent="-355600" lvl="4" marL="2286000" algn="l">
              <a:spcBef>
                <a:spcPts val="320"/>
              </a:spcBef>
              <a:spcAft>
                <a:spcPts val="0"/>
              </a:spcAft>
              <a:buClr>
                <a:schemeClr val="dk1"/>
              </a:buClr>
              <a:buSzPts val="2000"/>
              <a:buChar char="»"/>
              <a:defRPr/>
            </a:lvl5pPr>
            <a:lvl6pPr indent="-355600" lvl="5" marL="2743200" algn="l">
              <a:spcBef>
                <a:spcPts val="320"/>
              </a:spcBef>
              <a:spcAft>
                <a:spcPts val="0"/>
              </a:spcAft>
              <a:buClr>
                <a:schemeClr val="dk1"/>
              </a:buClr>
              <a:buSzPts val="2000"/>
              <a:buChar char="•"/>
              <a:defRPr/>
            </a:lvl6pPr>
            <a:lvl7pPr indent="-355600" lvl="6" marL="3200400" algn="l">
              <a:spcBef>
                <a:spcPts val="320"/>
              </a:spcBef>
              <a:spcAft>
                <a:spcPts val="0"/>
              </a:spcAft>
              <a:buClr>
                <a:schemeClr val="dk1"/>
              </a:buClr>
              <a:buSzPts val="2000"/>
              <a:buChar char="•"/>
              <a:defRPr/>
            </a:lvl7pPr>
            <a:lvl8pPr indent="-355600" lvl="7" marL="3657600" algn="l">
              <a:spcBef>
                <a:spcPts val="320"/>
              </a:spcBef>
              <a:spcAft>
                <a:spcPts val="0"/>
              </a:spcAft>
              <a:buClr>
                <a:schemeClr val="dk1"/>
              </a:buClr>
              <a:buSzPts val="2000"/>
              <a:buChar char="•"/>
              <a:defRPr/>
            </a:lvl8pPr>
            <a:lvl9pPr indent="-355600" lvl="8" marL="4114800" algn="l">
              <a:spcBef>
                <a:spcPts val="320"/>
              </a:spcBef>
              <a:spcAft>
                <a:spcPts val="0"/>
              </a:spcAft>
              <a:buClr>
                <a:schemeClr val="dk1"/>
              </a:buClr>
              <a:buSzPts val="2000"/>
              <a:buChar char="•"/>
              <a:defRPr/>
            </a:lvl9pPr>
          </a:lstStyle>
          <a:p/>
        </p:txBody>
      </p:sp>
      <p:sp>
        <p:nvSpPr>
          <p:cNvPr id="32" name="Google Shape;32;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3" name="Google Shape;33;p7"/>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8"/>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37" name="Google Shape;37;p8"/>
          <p:cNvSpPr/>
          <p:nvPr/>
        </p:nvSpPr>
        <p:spPr>
          <a:xfrm>
            <a:off x="0" y="7571350"/>
            <a:ext cx="18309600" cy="2715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8"/>
          <p:cNvSpPr txBox="1"/>
          <p:nvPr>
            <p:ph idx="1" type="body"/>
          </p:nvPr>
        </p:nvSpPr>
        <p:spPr>
          <a:xfrm>
            <a:off x="1770425" y="2654025"/>
            <a:ext cx="8229600" cy="45261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bg>
      <p:bgPr>
        <a:solidFill>
          <a:schemeClr val="dk2"/>
        </a:solidFill>
      </p:bgPr>
    </p:bg>
    <p:spTree>
      <p:nvGrpSpPr>
        <p:cNvPr id="39" name="Shape 39"/>
        <p:cNvGrpSpPr/>
        <p:nvPr/>
      </p:nvGrpSpPr>
      <p:grpSpPr>
        <a:xfrm>
          <a:off x="0" y="0"/>
          <a:ext cx="0" cy="0"/>
          <a:chOff x="0" y="0"/>
          <a:chExt cx="0" cy="0"/>
        </a:xfrm>
      </p:grpSpPr>
      <p:sp>
        <p:nvSpPr>
          <p:cNvPr id="40" name="Google Shape;40;p9"/>
          <p:cNvSpPr txBox="1"/>
          <p:nvPr>
            <p:ph idx="1" type="body"/>
          </p:nvPr>
        </p:nvSpPr>
        <p:spPr>
          <a:xfrm>
            <a:off x="1013450" y="2980575"/>
            <a:ext cx="5111700" cy="58530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41" name="Google Shape;41;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2" name="Google Shape;42;p9"/>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43" name="Google Shape;43;p9"/>
          <p:cNvSpPr txBox="1"/>
          <p:nvPr>
            <p:ph idx="2" type="body"/>
          </p:nvPr>
        </p:nvSpPr>
        <p:spPr>
          <a:xfrm>
            <a:off x="6905175" y="2839525"/>
            <a:ext cx="5111700" cy="5853000"/>
          </a:xfrm>
          <a:prstGeom prst="rect">
            <a:avLst/>
          </a:prstGeom>
          <a:noFill/>
          <a:ln>
            <a:noFill/>
          </a:ln>
        </p:spPr>
        <p:txBody>
          <a:bodyPr anchorCtr="0" anchor="t" bIns="45700" lIns="91425" spcFirstLastPara="1" rIns="91425" wrap="square" tIns="45700">
            <a:normAutofit/>
          </a:bodyPr>
          <a:lstStyle>
            <a:lvl1pPr indent="-431800" lvl="0" marL="457200" rtl="0" algn="l">
              <a:spcBef>
                <a:spcPts val="640"/>
              </a:spcBef>
              <a:spcAft>
                <a:spcPts val="0"/>
              </a:spcAft>
              <a:buClr>
                <a:schemeClr val="dk1"/>
              </a:buClr>
              <a:buSzPts val="3200"/>
              <a:buChar char="•"/>
              <a:defRPr sz="3200"/>
            </a:lvl1pPr>
            <a:lvl2pPr indent="-406400" lvl="1" marL="914400" rtl="0" algn="l">
              <a:spcBef>
                <a:spcPts val="560"/>
              </a:spcBef>
              <a:spcAft>
                <a:spcPts val="0"/>
              </a:spcAft>
              <a:buClr>
                <a:schemeClr val="dk1"/>
              </a:buClr>
              <a:buSzPts val="2800"/>
              <a:buChar char="–"/>
              <a:defRPr sz="2800"/>
            </a:lvl2pPr>
            <a:lvl3pPr indent="-381000" lvl="2" marL="1371600" rtl="0" algn="l">
              <a:spcBef>
                <a:spcPts val="480"/>
              </a:spcBef>
              <a:spcAft>
                <a:spcPts val="0"/>
              </a:spcAft>
              <a:buClr>
                <a:schemeClr val="dk1"/>
              </a:buClr>
              <a:buSzPts val="2400"/>
              <a:buChar char="•"/>
              <a:defRPr sz="2400"/>
            </a:lvl3pPr>
            <a:lvl4pPr indent="-355600" lvl="3" marL="1828800" rtl="0" algn="l">
              <a:spcBef>
                <a:spcPts val="400"/>
              </a:spcBef>
              <a:spcAft>
                <a:spcPts val="0"/>
              </a:spcAft>
              <a:buClr>
                <a:schemeClr val="dk1"/>
              </a:buClr>
              <a:buSzPts val="2000"/>
              <a:buChar char="–"/>
              <a:defRPr sz="2000"/>
            </a:lvl4pPr>
            <a:lvl5pPr indent="-355600" lvl="4" marL="2286000" rtl="0" algn="l">
              <a:spcBef>
                <a:spcPts val="400"/>
              </a:spcBef>
              <a:spcAft>
                <a:spcPts val="0"/>
              </a:spcAft>
              <a:buClr>
                <a:schemeClr val="dk1"/>
              </a:buClr>
              <a:buSzPts val="2000"/>
              <a:buChar char="»"/>
              <a:defRPr sz="2000"/>
            </a:lvl5pPr>
            <a:lvl6pPr indent="-355600" lvl="5" marL="2743200" rtl="0" algn="l">
              <a:spcBef>
                <a:spcPts val="400"/>
              </a:spcBef>
              <a:spcAft>
                <a:spcPts val="0"/>
              </a:spcAft>
              <a:buClr>
                <a:schemeClr val="dk1"/>
              </a:buClr>
              <a:buSzPts val="2000"/>
              <a:buChar char="•"/>
              <a:defRPr sz="2000"/>
            </a:lvl6pPr>
            <a:lvl7pPr indent="-355600" lvl="6" marL="3200400" rtl="0" algn="l">
              <a:spcBef>
                <a:spcPts val="400"/>
              </a:spcBef>
              <a:spcAft>
                <a:spcPts val="0"/>
              </a:spcAft>
              <a:buClr>
                <a:schemeClr val="dk1"/>
              </a:buClr>
              <a:buSzPts val="2000"/>
              <a:buChar char="•"/>
              <a:defRPr sz="2000"/>
            </a:lvl7pPr>
            <a:lvl8pPr indent="-355600" lvl="7" marL="3657600" rtl="0" algn="l">
              <a:spcBef>
                <a:spcPts val="400"/>
              </a:spcBef>
              <a:spcAft>
                <a:spcPts val="0"/>
              </a:spcAft>
              <a:buClr>
                <a:schemeClr val="dk1"/>
              </a:buClr>
              <a:buSzPts val="2000"/>
              <a:buChar char="•"/>
              <a:defRPr sz="2000"/>
            </a:lvl8pPr>
            <a:lvl9pPr indent="-355600" lvl="8" marL="4114800" rtl="0" algn="l">
              <a:spcBef>
                <a:spcPts val="400"/>
              </a:spcBef>
              <a:spcAft>
                <a:spcPts val="0"/>
              </a:spcAft>
              <a:buClr>
                <a:schemeClr val="dk1"/>
              </a:buClr>
              <a:buSzPts val="2000"/>
              <a:buChar char="•"/>
              <a:defRPr sz="2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4" name="Shape 44"/>
        <p:cNvGrpSpPr/>
        <p:nvPr/>
      </p:nvGrpSpPr>
      <p:grpSpPr>
        <a:xfrm>
          <a:off x="0" y="0"/>
          <a:ext cx="0" cy="0"/>
          <a:chOff x="0" y="0"/>
          <a:chExt cx="0" cy="0"/>
        </a:xfrm>
      </p:grpSpPr>
      <p:sp>
        <p:nvSpPr>
          <p:cNvPr id="45" name="Google Shape;45;p10"/>
          <p:cNvSpPr/>
          <p:nvPr/>
        </p:nvSpPr>
        <p:spPr>
          <a:xfrm>
            <a:off x="13559275" y="0"/>
            <a:ext cx="4728600" cy="61122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0"/>
          <p:cNvSpPr/>
          <p:nvPr>
            <p:ph idx="2" type="pic"/>
          </p:nvPr>
        </p:nvSpPr>
        <p:spPr>
          <a:xfrm>
            <a:off x="11438888" y="3304100"/>
            <a:ext cx="5486400" cy="4114800"/>
          </a:xfrm>
          <a:prstGeom prst="rect">
            <a:avLst/>
          </a:prstGeom>
          <a:noFill/>
          <a:ln>
            <a:noFill/>
          </a:ln>
        </p:spPr>
      </p:sp>
      <p:sp>
        <p:nvSpPr>
          <p:cNvPr id="47" name="Google Shape;47;p10"/>
          <p:cNvSpPr txBox="1"/>
          <p:nvPr>
            <p:ph idx="1" type="body"/>
          </p:nvPr>
        </p:nvSpPr>
        <p:spPr>
          <a:xfrm>
            <a:off x="1066788" y="2886788"/>
            <a:ext cx="5486400" cy="8049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3200"/>
              <a:buNone/>
              <a:defRPr/>
            </a:lvl1pPr>
            <a:lvl2pPr indent="-228600" lvl="1" marL="914400" algn="l">
              <a:spcBef>
                <a:spcPts val="240"/>
              </a:spcBef>
              <a:spcAft>
                <a:spcPts val="0"/>
              </a:spcAft>
              <a:buClr>
                <a:schemeClr val="dk1"/>
              </a:buClr>
              <a:buSzPts val="3200"/>
              <a:buNone/>
              <a:defRPr sz="3200"/>
            </a:lvl2pPr>
            <a:lvl3pPr indent="-228600" lvl="2" marL="1371600" algn="l">
              <a:spcBef>
                <a:spcPts val="200"/>
              </a:spcBef>
              <a:spcAft>
                <a:spcPts val="0"/>
              </a:spcAft>
              <a:buClr>
                <a:schemeClr val="dk1"/>
              </a:buClr>
              <a:buSzPts val="3200"/>
              <a:buNone/>
              <a:defRPr sz="3200"/>
            </a:lvl3pPr>
            <a:lvl4pPr indent="-228600" lvl="3" marL="1828800" algn="l">
              <a:spcBef>
                <a:spcPts val="180"/>
              </a:spcBef>
              <a:spcAft>
                <a:spcPts val="0"/>
              </a:spcAft>
              <a:buClr>
                <a:schemeClr val="dk1"/>
              </a:buClr>
              <a:buSzPts val="3200"/>
              <a:buNone/>
              <a:defRPr sz="3200"/>
            </a:lvl4pPr>
            <a:lvl5pPr indent="-228600" lvl="4" marL="2286000" algn="l">
              <a:spcBef>
                <a:spcPts val="180"/>
              </a:spcBef>
              <a:spcAft>
                <a:spcPts val="0"/>
              </a:spcAft>
              <a:buClr>
                <a:schemeClr val="dk1"/>
              </a:buClr>
              <a:buSzPts val="3200"/>
              <a:buNone/>
              <a:defRPr sz="3200"/>
            </a:lvl5pPr>
            <a:lvl6pPr indent="-228600" lvl="5" marL="2743200" algn="l">
              <a:spcBef>
                <a:spcPts val="180"/>
              </a:spcBef>
              <a:spcAft>
                <a:spcPts val="0"/>
              </a:spcAft>
              <a:buClr>
                <a:schemeClr val="dk1"/>
              </a:buClr>
              <a:buSzPts val="3200"/>
              <a:buNone/>
              <a:defRPr sz="3200"/>
            </a:lvl6pPr>
            <a:lvl7pPr indent="-228600" lvl="6" marL="3200400" algn="l">
              <a:spcBef>
                <a:spcPts val="180"/>
              </a:spcBef>
              <a:spcAft>
                <a:spcPts val="0"/>
              </a:spcAft>
              <a:buClr>
                <a:schemeClr val="dk1"/>
              </a:buClr>
              <a:buSzPts val="3200"/>
              <a:buNone/>
              <a:defRPr sz="3200"/>
            </a:lvl7pPr>
            <a:lvl8pPr indent="-228600" lvl="7" marL="3657600" algn="l">
              <a:spcBef>
                <a:spcPts val="180"/>
              </a:spcBef>
              <a:spcAft>
                <a:spcPts val="0"/>
              </a:spcAft>
              <a:buClr>
                <a:schemeClr val="dk1"/>
              </a:buClr>
              <a:buSzPts val="3200"/>
              <a:buNone/>
              <a:defRPr sz="3200"/>
            </a:lvl8pPr>
            <a:lvl9pPr indent="-228600" lvl="8" marL="4114800" algn="l">
              <a:spcBef>
                <a:spcPts val="180"/>
              </a:spcBef>
              <a:spcAft>
                <a:spcPts val="0"/>
              </a:spcAft>
              <a:buClr>
                <a:schemeClr val="dk1"/>
              </a:buClr>
              <a:buSzPts val="3200"/>
              <a:buNone/>
              <a:defRPr sz="3200"/>
            </a:lvl9pPr>
          </a:lstStyle>
          <a:p/>
        </p:txBody>
      </p:sp>
      <p:sp>
        <p:nvSpPr>
          <p:cNvPr id="48" name="Google Shape;48;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9" name="Google Shape;49;p10"/>
          <p:cNvSpPr txBox="1"/>
          <p:nvPr>
            <p:ph type="ctrTitle"/>
          </p:nvPr>
        </p:nvSpPr>
        <p:spPr>
          <a:xfrm>
            <a:off x="815500" y="865825"/>
            <a:ext cx="12176400" cy="1470000"/>
          </a:xfrm>
          <a:prstGeom prst="rect">
            <a:avLst/>
          </a:prstGeom>
          <a:noFill/>
          <a:ln>
            <a:noFill/>
          </a:ln>
        </p:spPr>
        <p:txBody>
          <a:bodyPr anchorCtr="0" anchor="ctr" bIns="45700" lIns="91425" spcFirstLastPara="1" rIns="91425" wrap="square" tIns="45700">
            <a:normAutofit/>
          </a:bodyPr>
          <a:lstStyle>
            <a:lvl1pPr lvl="0" rtl="0">
              <a:spcBef>
                <a:spcPts val="0"/>
              </a:spcBef>
              <a:spcAft>
                <a:spcPts val="0"/>
              </a:spcAft>
              <a:buClr>
                <a:schemeClr val="dk1"/>
              </a:buClr>
              <a:buSzPts val="18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462400" y="890725"/>
            <a:ext cx="12453600" cy="1143000"/>
          </a:xfrm>
          <a:prstGeom prst="rect">
            <a:avLst/>
          </a:prstGeom>
          <a:noFill/>
          <a:ln>
            <a:noFill/>
          </a:ln>
        </p:spPr>
        <p:txBody>
          <a:bodyPr anchorCtr="0" anchor="ctr" bIns="45700" lIns="91425" spcFirstLastPara="1" rIns="91425" wrap="square" tIns="45700">
            <a:normAutofit/>
          </a:bodyPr>
          <a:lstStyle>
            <a:lvl1pPr lvl="0" marR="0" rtl="0">
              <a:spcBef>
                <a:spcPts val="0"/>
              </a:spcBef>
              <a:spcAft>
                <a:spcPts val="0"/>
              </a:spcAft>
              <a:buClr>
                <a:schemeClr val="dk1"/>
              </a:buClr>
              <a:buSzPts val="6000"/>
              <a:buFont typeface="Libre Baskerville"/>
              <a:buNone/>
              <a:defRPr i="0" sz="6000" u="none" cap="none" strike="noStrike">
                <a:solidFill>
                  <a:schemeClr val="dk1"/>
                </a:solidFill>
                <a:latin typeface="Libre Baskerville"/>
                <a:ea typeface="Libre Baskerville"/>
                <a:cs typeface="Libre Baskerville"/>
                <a:sym typeface="Libre Baskerville"/>
              </a:defRPr>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7" name="Google Shape;7;p1"/>
          <p:cNvSpPr txBox="1"/>
          <p:nvPr>
            <p:ph idx="1" type="body"/>
          </p:nvPr>
        </p:nvSpPr>
        <p:spPr>
          <a:xfrm>
            <a:off x="1770425" y="2654025"/>
            <a:ext cx="8229600" cy="4526100"/>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Char char="•"/>
              <a:defRPr i="0" sz="3200" u="none" cap="none" strike="noStrike">
                <a:solidFill>
                  <a:schemeClr val="dk1"/>
                </a:solidFill>
              </a:defRPr>
            </a:lvl1pPr>
            <a:lvl2pPr indent="-406400" lvl="1" marL="914400" marR="0" rtl="0" algn="l">
              <a:spcBef>
                <a:spcPts val="560"/>
              </a:spcBef>
              <a:spcAft>
                <a:spcPts val="0"/>
              </a:spcAft>
              <a:buClr>
                <a:schemeClr val="dk1"/>
              </a:buClr>
              <a:buSzPts val="2800"/>
              <a:buChar char="–"/>
              <a:defRPr i="0" sz="2800" u="none" cap="none" strike="noStrike">
                <a:solidFill>
                  <a:schemeClr val="dk1"/>
                </a:solidFill>
              </a:defRPr>
            </a:lvl2pPr>
            <a:lvl3pPr indent="-381000" lvl="2" marL="1371600" marR="0" rtl="0" algn="l">
              <a:spcBef>
                <a:spcPts val="480"/>
              </a:spcBef>
              <a:spcAft>
                <a:spcPts val="0"/>
              </a:spcAft>
              <a:buClr>
                <a:schemeClr val="dk1"/>
              </a:buClr>
              <a:buSzPts val="2400"/>
              <a:buChar char="•"/>
              <a:defRPr i="0" sz="2400" u="none" cap="none" strike="noStrike">
                <a:solidFill>
                  <a:schemeClr val="dk1"/>
                </a:solidFill>
              </a:defRPr>
            </a:lvl3pPr>
            <a:lvl4pPr indent="-355600" lvl="3" marL="1828800" marR="0" rtl="0" algn="l">
              <a:spcBef>
                <a:spcPts val="400"/>
              </a:spcBef>
              <a:spcAft>
                <a:spcPts val="0"/>
              </a:spcAft>
              <a:buClr>
                <a:schemeClr val="dk1"/>
              </a:buClr>
              <a:buSzPts val="2000"/>
              <a:buChar char="–"/>
              <a:defRPr i="0" sz="2000" u="none" cap="none" strike="noStrike">
                <a:solidFill>
                  <a:schemeClr val="dk1"/>
                </a:solidFill>
              </a:defRPr>
            </a:lvl4pPr>
            <a:lvl5pPr indent="-355600" lvl="4" marL="2286000" marR="0" rtl="0" algn="l">
              <a:spcBef>
                <a:spcPts val="400"/>
              </a:spcBef>
              <a:spcAft>
                <a:spcPts val="0"/>
              </a:spcAft>
              <a:buClr>
                <a:schemeClr val="dk1"/>
              </a:buClr>
              <a:buSzPts val="2000"/>
              <a:buChar char="»"/>
              <a:defRPr i="0" sz="2000" u="none" cap="none" strike="noStrike">
                <a:solidFill>
                  <a:schemeClr val="dk1"/>
                </a:solidFill>
              </a:defRPr>
            </a:lvl5pPr>
            <a:lvl6pPr indent="-355600" lvl="5" marL="2743200" marR="0" rtl="0" algn="l">
              <a:spcBef>
                <a:spcPts val="400"/>
              </a:spcBef>
              <a:spcAft>
                <a:spcPts val="0"/>
              </a:spcAft>
              <a:buClr>
                <a:schemeClr val="dk1"/>
              </a:buClr>
              <a:buSzPts val="2000"/>
              <a:buChar char="•"/>
              <a:defRPr i="0" sz="2000" u="none" cap="none" strike="noStrike">
                <a:solidFill>
                  <a:schemeClr val="dk1"/>
                </a:solidFill>
              </a:defRPr>
            </a:lvl6pPr>
            <a:lvl7pPr indent="-355600" lvl="6" marL="3200400" marR="0" rtl="0" algn="l">
              <a:spcBef>
                <a:spcPts val="400"/>
              </a:spcBef>
              <a:spcAft>
                <a:spcPts val="0"/>
              </a:spcAft>
              <a:buClr>
                <a:schemeClr val="dk1"/>
              </a:buClr>
              <a:buSzPts val="2000"/>
              <a:buChar char="•"/>
              <a:defRPr i="0" sz="2000" u="none" cap="none" strike="noStrike">
                <a:solidFill>
                  <a:schemeClr val="dk1"/>
                </a:solidFill>
              </a:defRPr>
            </a:lvl7pPr>
            <a:lvl8pPr indent="-355600" lvl="7" marL="3657600" marR="0" rtl="0" algn="l">
              <a:spcBef>
                <a:spcPts val="400"/>
              </a:spcBef>
              <a:spcAft>
                <a:spcPts val="0"/>
              </a:spcAft>
              <a:buClr>
                <a:schemeClr val="dk1"/>
              </a:buClr>
              <a:buSzPts val="2000"/>
              <a:buChar char="•"/>
              <a:defRPr i="0" sz="2000" u="none" cap="none" strike="noStrike">
                <a:solidFill>
                  <a:schemeClr val="dk1"/>
                </a:solidFill>
              </a:defRPr>
            </a:lvl8pPr>
            <a:lvl9pPr indent="-355600" lvl="8" marL="4114800" marR="0" rtl="0" algn="l">
              <a:spcBef>
                <a:spcPts val="400"/>
              </a:spcBef>
              <a:spcAft>
                <a:spcPts val="0"/>
              </a:spcAft>
              <a:buClr>
                <a:schemeClr val="dk1"/>
              </a:buClr>
              <a:buSzPts val="2000"/>
              <a:buChar char="•"/>
              <a:defRPr i="0" sz="2000" u="none" cap="none" strike="noStrike">
                <a:solidFill>
                  <a:schemeClr val="dk1"/>
                </a:solidFill>
              </a:defRPr>
            </a:lvl9pPr>
          </a:lstStyle>
          <a:p/>
        </p:txBody>
      </p:sp>
      <p:sp>
        <p:nvSpPr>
          <p:cNvPr id="8" name="Google Shape;8;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3.jp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4.jpg"/><Relationship Id="rId4" Type="http://schemas.openxmlformats.org/officeDocument/2006/relationships/image" Target="../media/image17.jpg"/><Relationship Id="rId5" Type="http://schemas.openxmlformats.org/officeDocument/2006/relationships/image" Target="../media/image11.jpg"/><Relationship Id="rId6" Type="http://schemas.openxmlformats.org/officeDocument/2006/relationships/image" Target="../media/image3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16.png"/><Relationship Id="rId5" Type="http://schemas.openxmlformats.org/officeDocument/2006/relationships/image" Target="../media/image23.png"/><Relationship Id="rId6" Type="http://schemas.openxmlformats.org/officeDocument/2006/relationships/image" Target="../media/image13.png"/><Relationship Id="rId7" Type="http://schemas.openxmlformats.org/officeDocument/2006/relationships/image" Target="../media/image19.png"/><Relationship Id="rId8" Type="http://schemas.openxmlformats.org/officeDocument/2006/relationships/image" Target="../media/image3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5.jpg"/><Relationship Id="rId6"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4B439"/>
        </a:solidFill>
      </p:bgPr>
    </p:bg>
    <p:spTree>
      <p:nvGrpSpPr>
        <p:cNvPr id="53" name="Shape 53"/>
        <p:cNvGrpSpPr/>
        <p:nvPr/>
      </p:nvGrpSpPr>
      <p:grpSpPr>
        <a:xfrm>
          <a:off x="0" y="0"/>
          <a:ext cx="0" cy="0"/>
          <a:chOff x="0" y="0"/>
          <a:chExt cx="0" cy="0"/>
        </a:xfrm>
      </p:grpSpPr>
      <p:sp>
        <p:nvSpPr>
          <p:cNvPr id="54" name="Google Shape;54;p11"/>
          <p:cNvSpPr/>
          <p:nvPr/>
        </p:nvSpPr>
        <p:spPr>
          <a:xfrm>
            <a:off x="6732010" y="1575089"/>
            <a:ext cx="4823980" cy="9647959"/>
          </a:xfrm>
          <a:custGeom>
            <a:rect b="b" l="l" r="r" t="t"/>
            <a:pathLst>
              <a:path extrusionOk="0" h="6350000" w="3175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rotWithShape="1">
            <a:blip r:embed="rId3">
              <a:alphaModFix/>
            </a:blip>
            <a:stretch>
              <a:fillRect b="0" l="-76570" r="-203715" t="-5212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 name="Google Shape;55;p11"/>
          <p:cNvSpPr/>
          <p:nvPr/>
        </p:nvSpPr>
        <p:spPr>
          <a:xfrm>
            <a:off x="5055176" y="7534274"/>
            <a:ext cx="8177645" cy="2752726"/>
          </a:xfrm>
          <a:custGeom>
            <a:rect b="b" l="l" r="r" t="t"/>
            <a:pathLst>
              <a:path extrusionOk="0" h="812800" w="2153783">
                <a:moveTo>
                  <a:pt x="0" y="0"/>
                </a:moveTo>
                <a:lnTo>
                  <a:pt x="2153783" y="0"/>
                </a:lnTo>
                <a:lnTo>
                  <a:pt x="2153783" y="812800"/>
                </a:lnTo>
                <a:lnTo>
                  <a:pt x="0" y="812800"/>
                </a:lnTo>
                <a:close/>
              </a:path>
            </a:pathLst>
          </a:custGeom>
          <a:solidFill>
            <a:srgbClr val="E4B439"/>
          </a:solidFill>
          <a:ln>
            <a:noFill/>
          </a:ln>
        </p:spPr>
      </p:sp>
      <p:sp>
        <p:nvSpPr>
          <p:cNvPr id="56" name="Google Shape;56;p11"/>
          <p:cNvSpPr txBox="1"/>
          <p:nvPr/>
        </p:nvSpPr>
        <p:spPr>
          <a:xfrm>
            <a:off x="3284776" y="3762375"/>
            <a:ext cx="11313000" cy="27705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18000">
                <a:solidFill>
                  <a:srgbClr val="212121"/>
                </a:solidFill>
                <a:latin typeface="Libre Baskerville"/>
                <a:ea typeface="Libre Baskerville"/>
                <a:cs typeface="Libre Baskerville"/>
                <a:sym typeface="Libre Baskerville"/>
              </a:rPr>
              <a:t>Elegant</a:t>
            </a:r>
            <a:endParaRPr i="1" sz="18000">
              <a:solidFill>
                <a:srgbClr val="212121"/>
              </a:solidFill>
              <a:latin typeface="Libre Baskerville"/>
              <a:ea typeface="Libre Baskerville"/>
              <a:cs typeface="Libre Baskerville"/>
              <a:sym typeface="Libre Baskerville"/>
            </a:endParaRPr>
          </a:p>
        </p:txBody>
      </p:sp>
      <p:sp>
        <p:nvSpPr>
          <p:cNvPr id="57" name="Google Shape;57;p11"/>
          <p:cNvSpPr txBox="1"/>
          <p:nvPr/>
        </p:nvSpPr>
        <p:spPr>
          <a:xfrm>
            <a:off x="6802200" y="7734300"/>
            <a:ext cx="4683600" cy="354000"/>
          </a:xfrm>
          <a:prstGeom prst="rect">
            <a:avLst/>
          </a:prstGeom>
          <a:noFill/>
          <a:ln>
            <a:noFill/>
          </a:ln>
        </p:spPr>
        <p:txBody>
          <a:bodyPr anchorCtr="0" anchor="t" bIns="0" lIns="0" spcFirstLastPara="1" rIns="0" wrap="square" tIns="0">
            <a:spAutoFit/>
          </a:bodyPr>
          <a:lstStyle/>
          <a:p>
            <a:pPr indent="0" lvl="0" marL="0" marR="0" rtl="0" algn="ctr">
              <a:lnSpc>
                <a:spcPct val="120008"/>
              </a:lnSpc>
              <a:spcBef>
                <a:spcPts val="0"/>
              </a:spcBef>
              <a:spcAft>
                <a:spcPts val="0"/>
              </a:spcAft>
              <a:buNone/>
            </a:pPr>
            <a:r>
              <a:rPr b="1" lang="en-US" sz="2299">
                <a:solidFill>
                  <a:srgbClr val="212121"/>
                </a:solidFill>
                <a:latin typeface="Libre Baskerville"/>
                <a:ea typeface="Libre Baskerville"/>
                <a:cs typeface="Libre Baskerville"/>
                <a:sym typeface="Libre Baskerville"/>
              </a:rPr>
              <a:t>Minimal Branding Kit</a:t>
            </a:r>
            <a:r>
              <a:rPr b="1" lang="en-US" sz="2299">
                <a:solidFill>
                  <a:srgbClr val="212121"/>
                </a:solidFill>
                <a:latin typeface="Libre Baskerville"/>
                <a:ea typeface="Libre Baskerville"/>
                <a:cs typeface="Libre Baskerville"/>
                <a:sym typeface="Libre Baskerville"/>
              </a:rPr>
              <a:t> </a:t>
            </a:r>
            <a:endParaRPr/>
          </a:p>
        </p:txBody>
      </p:sp>
      <p:grpSp>
        <p:nvGrpSpPr>
          <p:cNvPr id="58" name="Google Shape;58;p11"/>
          <p:cNvGrpSpPr/>
          <p:nvPr/>
        </p:nvGrpSpPr>
        <p:grpSpPr>
          <a:xfrm>
            <a:off x="1036412" y="4363168"/>
            <a:ext cx="2327028" cy="1560664"/>
            <a:chOff x="4642" y="0"/>
            <a:chExt cx="3102704" cy="2080885"/>
          </a:xfrm>
        </p:grpSpPr>
        <p:grpSp>
          <p:nvGrpSpPr>
            <p:cNvPr id="59" name="Google Shape;59;p11"/>
            <p:cNvGrpSpPr/>
            <p:nvPr/>
          </p:nvGrpSpPr>
          <p:grpSpPr>
            <a:xfrm>
              <a:off x="4642" y="0"/>
              <a:ext cx="2071599" cy="2080885"/>
              <a:chOff x="1813" y="0"/>
              <a:chExt cx="809173" cy="812800"/>
            </a:xfrm>
          </p:grpSpPr>
          <p:sp>
            <p:nvSpPr>
              <p:cNvPr id="60" name="Google Shape;60;p1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62" name="Google Shape;62;p11"/>
            <p:cNvCxnSpPr/>
            <p:nvPr/>
          </p:nvCxnSpPr>
          <p:spPr>
            <a:xfrm>
              <a:off x="959718" y="1053735"/>
              <a:ext cx="2147628" cy="0"/>
            </a:xfrm>
            <a:prstGeom prst="straightConnector1">
              <a:avLst/>
            </a:prstGeom>
            <a:noFill/>
            <a:ln cap="flat" cmpd="sng" w="50800">
              <a:solidFill>
                <a:srgbClr val="212121"/>
              </a:solidFill>
              <a:prstDash val="solid"/>
              <a:round/>
              <a:headEnd len="lg" w="lg" type="oval"/>
              <a:tailEnd len="med" w="med" type="stealth"/>
            </a:ln>
          </p:spPr>
        </p:cxnSp>
        <p:cxnSp>
          <p:nvCxnSpPr>
            <p:cNvPr id="63" name="Google Shape;63;p11"/>
            <p:cNvCxnSpPr/>
            <p:nvPr/>
          </p:nvCxnSpPr>
          <p:spPr>
            <a:xfrm>
              <a:off x="1199508" y="1053735"/>
              <a:ext cx="1446797" cy="0"/>
            </a:xfrm>
            <a:prstGeom prst="straightConnector1">
              <a:avLst/>
            </a:prstGeom>
            <a:noFill/>
            <a:ln cap="flat" cmpd="sng" w="50800">
              <a:solidFill>
                <a:srgbClr val="212121"/>
              </a:solidFill>
              <a:prstDash val="solid"/>
              <a:round/>
              <a:headEnd len="sm" w="sm" type="none"/>
              <a:tailEnd len="med" w="med" type="stealth"/>
            </a:ln>
          </p:spPr>
        </p:cxnSp>
      </p:grpSp>
      <p:grpSp>
        <p:nvGrpSpPr>
          <p:cNvPr id="64" name="Google Shape;64;p11"/>
          <p:cNvGrpSpPr/>
          <p:nvPr/>
        </p:nvGrpSpPr>
        <p:grpSpPr>
          <a:xfrm rot="10800000">
            <a:off x="14928791" y="4363168"/>
            <a:ext cx="2327028" cy="1560664"/>
            <a:chOff x="4642" y="0"/>
            <a:chExt cx="3102704" cy="2080885"/>
          </a:xfrm>
        </p:grpSpPr>
        <p:grpSp>
          <p:nvGrpSpPr>
            <p:cNvPr id="65" name="Google Shape;65;p11"/>
            <p:cNvGrpSpPr/>
            <p:nvPr/>
          </p:nvGrpSpPr>
          <p:grpSpPr>
            <a:xfrm>
              <a:off x="4642" y="0"/>
              <a:ext cx="2071599" cy="2080885"/>
              <a:chOff x="1813" y="0"/>
              <a:chExt cx="809173" cy="812800"/>
            </a:xfrm>
          </p:grpSpPr>
          <p:sp>
            <p:nvSpPr>
              <p:cNvPr id="66" name="Google Shape;66;p1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68" name="Google Shape;68;p11"/>
            <p:cNvCxnSpPr/>
            <p:nvPr/>
          </p:nvCxnSpPr>
          <p:spPr>
            <a:xfrm>
              <a:off x="959718" y="1053735"/>
              <a:ext cx="2147628" cy="0"/>
            </a:xfrm>
            <a:prstGeom prst="straightConnector1">
              <a:avLst/>
            </a:prstGeom>
            <a:noFill/>
            <a:ln cap="flat" cmpd="sng" w="50800">
              <a:solidFill>
                <a:srgbClr val="212121"/>
              </a:solidFill>
              <a:prstDash val="solid"/>
              <a:round/>
              <a:headEnd len="lg" w="lg" type="oval"/>
              <a:tailEnd len="med" w="med" type="stealth"/>
            </a:ln>
          </p:spPr>
        </p:cxnSp>
        <p:cxnSp>
          <p:nvCxnSpPr>
            <p:cNvPr id="69" name="Google Shape;69;p11"/>
            <p:cNvCxnSpPr/>
            <p:nvPr/>
          </p:nvCxnSpPr>
          <p:spPr>
            <a:xfrm>
              <a:off x="1199508" y="1053735"/>
              <a:ext cx="1446797" cy="0"/>
            </a:xfrm>
            <a:prstGeom prst="straightConnector1">
              <a:avLst/>
            </a:prstGeom>
            <a:noFill/>
            <a:ln cap="flat" cmpd="sng" w="50800">
              <a:solidFill>
                <a:srgbClr val="212121"/>
              </a:solidFill>
              <a:prstDash val="solid"/>
              <a:round/>
              <a:headEnd len="sm" w="sm" type="none"/>
              <a:tailEnd len="med" w="med" type="stealth"/>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0"/>
          <p:cNvSpPr/>
          <p:nvPr/>
        </p:nvSpPr>
        <p:spPr>
          <a:xfrm>
            <a:off x="9791700" y="0"/>
            <a:ext cx="8499345" cy="10289928"/>
          </a:xfrm>
          <a:custGeom>
            <a:rect b="b" l="l" r="r" t="t"/>
            <a:pathLst>
              <a:path extrusionOk="0" h="3120524" w="2971799">
                <a:moveTo>
                  <a:pt x="0" y="0"/>
                </a:moveTo>
                <a:lnTo>
                  <a:pt x="2971799" y="0"/>
                </a:lnTo>
                <a:lnTo>
                  <a:pt x="2971799" y="3120524"/>
                </a:lnTo>
                <a:lnTo>
                  <a:pt x="0" y="3120524"/>
                </a:lnTo>
                <a:close/>
              </a:path>
            </a:pathLst>
          </a:custGeom>
          <a:solidFill>
            <a:srgbClr val="E4B439"/>
          </a:solidFill>
          <a:ln>
            <a:noFill/>
          </a:ln>
        </p:spPr>
      </p:sp>
      <p:cxnSp>
        <p:nvCxnSpPr>
          <p:cNvPr id="224" name="Google Shape;224;p20"/>
          <p:cNvCxnSpPr/>
          <p:nvPr/>
        </p:nvCxnSpPr>
        <p:spPr>
          <a:xfrm>
            <a:off x="5638742" y="5124450"/>
            <a:ext cx="4847262" cy="0"/>
          </a:xfrm>
          <a:prstGeom prst="straightConnector1">
            <a:avLst/>
          </a:prstGeom>
          <a:noFill/>
          <a:ln cap="flat" cmpd="sng" w="38100">
            <a:solidFill>
              <a:srgbClr val="212121"/>
            </a:solidFill>
            <a:prstDash val="solid"/>
            <a:round/>
            <a:headEnd len="sm" w="sm" type="none"/>
            <a:tailEnd len="med" w="med" type="stealth"/>
          </a:ln>
        </p:spPr>
      </p:cxnSp>
      <p:sp>
        <p:nvSpPr>
          <p:cNvPr id="225" name="Google Shape;225;p20"/>
          <p:cNvSpPr/>
          <p:nvPr/>
        </p:nvSpPr>
        <p:spPr>
          <a:xfrm>
            <a:off x="0" y="4553446"/>
            <a:ext cx="3625417" cy="7444879"/>
          </a:xfrm>
          <a:custGeom>
            <a:rect b="b" l="l" r="r" t="t"/>
            <a:pathLst>
              <a:path extrusionOk="0" h="5847080" w="2847340">
                <a:moveTo>
                  <a:pt x="2847340" y="5847080"/>
                </a:moveTo>
                <a:lnTo>
                  <a:pt x="0" y="5847080"/>
                </a:lnTo>
                <a:lnTo>
                  <a:pt x="0" y="0"/>
                </a:lnTo>
                <a:lnTo>
                  <a:pt x="1280160" y="0"/>
                </a:lnTo>
                <a:cubicBezTo>
                  <a:pt x="2146300" y="0"/>
                  <a:pt x="2847340" y="702310"/>
                  <a:pt x="2847340" y="1567180"/>
                </a:cubicBezTo>
                <a:lnTo>
                  <a:pt x="2847340" y="5847080"/>
                </a:lnTo>
                <a:close/>
              </a:path>
            </a:pathLst>
          </a:custGeom>
          <a:blipFill rotWithShape="1">
            <a:blip r:embed="rId3">
              <a:alphaModFix/>
            </a:blip>
            <a:stretch>
              <a:fillRect b="0" l="-25325" r="-80021"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20"/>
          <p:cNvGrpSpPr/>
          <p:nvPr/>
        </p:nvGrpSpPr>
        <p:grpSpPr>
          <a:xfrm>
            <a:off x="15351704" y="4039829"/>
            <a:ext cx="1907596" cy="2019369"/>
            <a:chOff x="0" y="-47625"/>
            <a:chExt cx="812800" cy="860425"/>
          </a:xfrm>
        </p:grpSpPr>
        <p:sp>
          <p:nvSpPr>
            <p:cNvPr id="227" name="Google Shape;227;p20"/>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FFFFFF"/>
            </a:solidFill>
            <a:ln>
              <a:noFill/>
            </a:ln>
          </p:spPr>
        </p:sp>
        <p:sp>
          <p:nvSpPr>
            <p:cNvPr id="228" name="Google Shape;228;p20"/>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29" name="Google Shape;229;p20"/>
          <p:cNvGrpSpPr/>
          <p:nvPr/>
        </p:nvGrpSpPr>
        <p:grpSpPr>
          <a:xfrm>
            <a:off x="10749206" y="1467346"/>
            <a:ext cx="1899084" cy="1907596"/>
            <a:chOff x="1813" y="0"/>
            <a:chExt cx="809173" cy="812800"/>
          </a:xfrm>
        </p:grpSpPr>
        <p:sp>
          <p:nvSpPr>
            <p:cNvPr id="230" name="Google Shape;230;p20"/>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32" name="Google Shape;232;p20"/>
          <p:cNvGrpSpPr/>
          <p:nvPr/>
        </p:nvGrpSpPr>
        <p:grpSpPr>
          <a:xfrm>
            <a:off x="10860550" y="6877050"/>
            <a:ext cx="2078172" cy="1818400"/>
            <a:chOff x="0" y="0"/>
            <a:chExt cx="812800" cy="711200"/>
          </a:xfrm>
        </p:grpSpPr>
        <p:sp>
          <p:nvSpPr>
            <p:cNvPr id="233" name="Google Shape;233;p20"/>
            <p:cNvSpPr/>
            <p:nvPr/>
          </p:nvSpPr>
          <p:spPr>
            <a:xfrm>
              <a:off x="0" y="0"/>
              <a:ext cx="812800" cy="711200"/>
            </a:xfrm>
            <a:custGeom>
              <a:rect b="b" l="l" r="r" t="t"/>
              <a:pathLst>
                <a:path extrusionOk="0" h="711200" w="812800">
                  <a:moveTo>
                    <a:pt x="406400" y="0"/>
                  </a:moveTo>
                  <a:lnTo>
                    <a:pt x="812800" y="711200"/>
                  </a:lnTo>
                  <a:lnTo>
                    <a:pt x="0" y="711200"/>
                  </a:lnTo>
                  <a:lnTo>
                    <a:pt x="406400" y="0"/>
                  </a:lnTo>
                  <a:close/>
                </a:path>
              </a:pathLst>
            </a:custGeom>
            <a:solidFill>
              <a:srgbClr val="FFFFFF"/>
            </a:solidFill>
            <a:ln>
              <a:noFill/>
            </a:ln>
          </p:spPr>
        </p:sp>
        <p:sp>
          <p:nvSpPr>
            <p:cNvPr id="234" name="Google Shape;234;p20"/>
            <p:cNvSpPr txBox="1"/>
            <p:nvPr/>
          </p:nvSpPr>
          <p:spPr>
            <a:xfrm>
              <a:off x="127000" y="282575"/>
              <a:ext cx="558800" cy="3778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35" name="Google Shape;235;p20"/>
          <p:cNvSpPr txBox="1"/>
          <p:nvPr/>
        </p:nvSpPr>
        <p:spPr>
          <a:xfrm>
            <a:off x="13140897" y="2159207"/>
            <a:ext cx="2308783" cy="523875"/>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a:solidFill>
                  <a:srgbClr val="212121"/>
                </a:solidFill>
                <a:latin typeface="Libre Baskerville"/>
                <a:ea typeface="Libre Baskerville"/>
                <a:cs typeface="Libre Baskerville"/>
                <a:sym typeface="Libre Baskerville"/>
              </a:rPr>
              <a:t>Company</a:t>
            </a:r>
            <a:endParaRPr/>
          </a:p>
        </p:txBody>
      </p:sp>
      <p:sp>
        <p:nvSpPr>
          <p:cNvPr id="236" name="Google Shape;236;p20"/>
          <p:cNvSpPr txBox="1"/>
          <p:nvPr/>
        </p:nvSpPr>
        <p:spPr>
          <a:xfrm>
            <a:off x="11816772" y="4693475"/>
            <a:ext cx="2822100" cy="538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a:solidFill>
                  <a:srgbClr val="212121"/>
                </a:solidFill>
                <a:latin typeface="Libre Baskerville"/>
                <a:ea typeface="Libre Baskerville"/>
                <a:cs typeface="Libre Baskerville"/>
                <a:sym typeface="Libre Baskerville"/>
              </a:rPr>
              <a:t>Company</a:t>
            </a:r>
            <a:endParaRPr/>
          </a:p>
        </p:txBody>
      </p:sp>
      <p:sp>
        <p:nvSpPr>
          <p:cNvPr id="237" name="Google Shape;237;p20"/>
          <p:cNvSpPr txBox="1"/>
          <p:nvPr/>
        </p:nvSpPr>
        <p:spPr>
          <a:xfrm>
            <a:off x="13397752" y="7413825"/>
            <a:ext cx="2722800" cy="53850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a:solidFill>
                  <a:srgbClr val="212121"/>
                </a:solidFill>
                <a:latin typeface="Libre Baskerville"/>
                <a:ea typeface="Libre Baskerville"/>
                <a:cs typeface="Libre Baskerville"/>
                <a:sym typeface="Libre Baskerville"/>
              </a:rPr>
              <a:t>Company</a:t>
            </a:r>
            <a:endParaRPr/>
          </a:p>
        </p:txBody>
      </p:sp>
      <p:sp>
        <p:nvSpPr>
          <p:cNvPr id="238" name="Google Shape;238;p20"/>
          <p:cNvSpPr txBox="1"/>
          <p:nvPr/>
        </p:nvSpPr>
        <p:spPr>
          <a:xfrm>
            <a:off x="2838328" y="1788050"/>
            <a:ext cx="3193200" cy="13851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Our</a:t>
            </a:r>
            <a:endParaRPr/>
          </a:p>
        </p:txBody>
      </p:sp>
      <p:sp>
        <p:nvSpPr>
          <p:cNvPr id="239" name="Google Shape;239;p20"/>
          <p:cNvSpPr txBox="1"/>
          <p:nvPr/>
        </p:nvSpPr>
        <p:spPr>
          <a:xfrm>
            <a:off x="3674473" y="3200896"/>
            <a:ext cx="5469527" cy="135255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Partners</a:t>
            </a:r>
            <a:endParaRPr/>
          </a:p>
        </p:txBody>
      </p:sp>
      <p:sp>
        <p:nvSpPr>
          <p:cNvPr id="240" name="Google Shape;240;p20"/>
          <p:cNvSpPr txBox="1"/>
          <p:nvPr/>
        </p:nvSpPr>
        <p:spPr>
          <a:xfrm>
            <a:off x="1111393" y="1768996"/>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241" name="Google Shape;241;p20"/>
          <p:cNvSpPr txBox="1"/>
          <p:nvPr/>
        </p:nvSpPr>
        <p:spPr>
          <a:xfrm>
            <a:off x="5037038" y="6847809"/>
            <a:ext cx="3539610" cy="207499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242" name="Google Shape;242;p20"/>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1"/>
          <p:cNvSpPr/>
          <p:nvPr/>
        </p:nvSpPr>
        <p:spPr>
          <a:xfrm>
            <a:off x="0" y="0"/>
            <a:ext cx="18287699" cy="3876507"/>
          </a:xfrm>
          <a:custGeom>
            <a:rect b="b" l="l" r="r" t="t"/>
            <a:pathLst>
              <a:path extrusionOk="0" h="3508151" w="5255086">
                <a:moveTo>
                  <a:pt x="0" y="0"/>
                </a:moveTo>
                <a:lnTo>
                  <a:pt x="5255086" y="0"/>
                </a:lnTo>
                <a:lnTo>
                  <a:pt x="5255086" y="3508151"/>
                </a:lnTo>
                <a:lnTo>
                  <a:pt x="0" y="3508151"/>
                </a:lnTo>
                <a:close/>
              </a:path>
            </a:pathLst>
          </a:custGeom>
          <a:solidFill>
            <a:srgbClr val="E4B439"/>
          </a:solidFill>
          <a:ln>
            <a:noFill/>
          </a:ln>
        </p:spPr>
      </p:sp>
      <p:grpSp>
        <p:nvGrpSpPr>
          <p:cNvPr id="248" name="Google Shape;248;p21"/>
          <p:cNvGrpSpPr/>
          <p:nvPr/>
        </p:nvGrpSpPr>
        <p:grpSpPr>
          <a:xfrm>
            <a:off x="509291" y="3314849"/>
            <a:ext cx="16997659" cy="3266920"/>
            <a:chOff x="0" y="-47625"/>
            <a:chExt cx="4476750" cy="860425"/>
          </a:xfrm>
        </p:grpSpPr>
        <p:sp>
          <p:nvSpPr>
            <p:cNvPr id="249" name="Google Shape;249;p21"/>
            <p:cNvSpPr/>
            <p:nvPr/>
          </p:nvSpPr>
          <p:spPr>
            <a:xfrm>
              <a:off x="0" y="0"/>
              <a:ext cx="4476750" cy="205709"/>
            </a:xfrm>
            <a:custGeom>
              <a:rect b="b" l="l" r="r" t="t"/>
              <a:pathLst>
                <a:path extrusionOk="0" h="205709" w="4476750">
                  <a:moveTo>
                    <a:pt x="23229" y="0"/>
                  </a:moveTo>
                  <a:lnTo>
                    <a:pt x="4453521" y="0"/>
                  </a:lnTo>
                  <a:cubicBezTo>
                    <a:pt x="4466349" y="0"/>
                    <a:pt x="4476750" y="10400"/>
                    <a:pt x="4476750" y="23229"/>
                  </a:cubicBezTo>
                  <a:lnTo>
                    <a:pt x="4476750" y="182480"/>
                  </a:lnTo>
                  <a:cubicBezTo>
                    <a:pt x="4476750" y="195309"/>
                    <a:pt x="4466349" y="205709"/>
                    <a:pt x="4453521" y="205709"/>
                  </a:cubicBezTo>
                  <a:lnTo>
                    <a:pt x="23229" y="205709"/>
                  </a:lnTo>
                  <a:cubicBezTo>
                    <a:pt x="10400" y="205709"/>
                    <a:pt x="0" y="195309"/>
                    <a:pt x="0" y="182480"/>
                  </a:cubicBezTo>
                  <a:lnTo>
                    <a:pt x="0" y="23229"/>
                  </a:lnTo>
                  <a:cubicBezTo>
                    <a:pt x="0" y="10400"/>
                    <a:pt x="10400" y="0"/>
                    <a:pt x="23229" y="0"/>
                  </a:cubicBezTo>
                  <a:close/>
                </a:path>
              </a:pathLst>
            </a:custGeom>
            <a:solidFill>
              <a:srgbClr val="FFFFFF"/>
            </a:solidFill>
            <a:ln cap="flat" cmpd="sng" w="285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251" name="Google Shape;251;p21"/>
          <p:cNvCxnSpPr/>
          <p:nvPr/>
        </p:nvCxnSpPr>
        <p:spPr>
          <a:xfrm>
            <a:off x="3805406" y="3892550"/>
            <a:ext cx="610109" cy="0"/>
          </a:xfrm>
          <a:prstGeom prst="straightConnector1">
            <a:avLst/>
          </a:prstGeom>
          <a:noFill/>
          <a:ln cap="flat" cmpd="sng" w="38100">
            <a:solidFill>
              <a:srgbClr val="212121"/>
            </a:solidFill>
            <a:prstDash val="solid"/>
            <a:round/>
            <a:headEnd len="sm" w="sm" type="none"/>
            <a:tailEnd len="med" w="med" type="stealth"/>
          </a:ln>
        </p:spPr>
      </p:cxnSp>
      <p:cxnSp>
        <p:nvCxnSpPr>
          <p:cNvPr id="252" name="Google Shape;252;p21"/>
          <p:cNvCxnSpPr/>
          <p:nvPr/>
        </p:nvCxnSpPr>
        <p:spPr>
          <a:xfrm>
            <a:off x="8185705" y="3902075"/>
            <a:ext cx="610109" cy="0"/>
          </a:xfrm>
          <a:prstGeom prst="straightConnector1">
            <a:avLst/>
          </a:prstGeom>
          <a:noFill/>
          <a:ln cap="flat" cmpd="sng" w="38100">
            <a:solidFill>
              <a:srgbClr val="212121"/>
            </a:solidFill>
            <a:prstDash val="solid"/>
            <a:round/>
            <a:headEnd len="sm" w="sm" type="none"/>
            <a:tailEnd len="med" w="med" type="stealth"/>
          </a:ln>
        </p:spPr>
      </p:cxnSp>
      <p:cxnSp>
        <p:nvCxnSpPr>
          <p:cNvPr id="253" name="Google Shape;253;p21"/>
          <p:cNvCxnSpPr/>
          <p:nvPr/>
        </p:nvCxnSpPr>
        <p:spPr>
          <a:xfrm>
            <a:off x="12862866" y="3906838"/>
            <a:ext cx="610109" cy="0"/>
          </a:xfrm>
          <a:prstGeom prst="straightConnector1">
            <a:avLst/>
          </a:prstGeom>
          <a:noFill/>
          <a:ln cap="flat" cmpd="sng" w="38100">
            <a:solidFill>
              <a:srgbClr val="212121"/>
            </a:solidFill>
            <a:prstDash val="solid"/>
            <a:round/>
            <a:headEnd len="sm" w="sm" type="none"/>
            <a:tailEnd len="med" w="med" type="stealth"/>
          </a:ln>
        </p:spPr>
      </p:cxnSp>
      <p:sp>
        <p:nvSpPr>
          <p:cNvPr id="254" name="Google Shape;254;p21"/>
          <p:cNvSpPr txBox="1"/>
          <p:nvPr/>
        </p:nvSpPr>
        <p:spPr>
          <a:xfrm>
            <a:off x="4038600" y="1228725"/>
            <a:ext cx="4126820" cy="135255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SWOT</a:t>
            </a:r>
            <a:endParaRPr/>
          </a:p>
        </p:txBody>
      </p:sp>
      <p:sp>
        <p:nvSpPr>
          <p:cNvPr id="255" name="Google Shape;255;p21"/>
          <p:cNvSpPr txBox="1"/>
          <p:nvPr/>
        </p:nvSpPr>
        <p:spPr>
          <a:xfrm>
            <a:off x="8533199" y="1228725"/>
            <a:ext cx="5177100" cy="13851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Analysis</a:t>
            </a:r>
            <a:endParaRPr/>
          </a:p>
        </p:txBody>
      </p:sp>
      <p:sp>
        <p:nvSpPr>
          <p:cNvPr id="256" name="Google Shape;256;p21"/>
          <p:cNvSpPr txBox="1"/>
          <p:nvPr/>
        </p:nvSpPr>
        <p:spPr>
          <a:xfrm>
            <a:off x="1047750" y="3590925"/>
            <a:ext cx="25530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Strengths</a:t>
            </a:r>
            <a:endParaRPr/>
          </a:p>
        </p:txBody>
      </p:sp>
      <p:sp>
        <p:nvSpPr>
          <p:cNvPr id="257" name="Google Shape;257;p21"/>
          <p:cNvSpPr txBox="1"/>
          <p:nvPr/>
        </p:nvSpPr>
        <p:spPr>
          <a:xfrm>
            <a:off x="5226725" y="3600450"/>
            <a:ext cx="27624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Weaknesses</a:t>
            </a:r>
            <a:endParaRPr/>
          </a:p>
        </p:txBody>
      </p:sp>
      <p:sp>
        <p:nvSpPr>
          <p:cNvPr id="258" name="Google Shape;258;p21"/>
          <p:cNvSpPr txBox="1"/>
          <p:nvPr/>
        </p:nvSpPr>
        <p:spPr>
          <a:xfrm>
            <a:off x="9405700" y="3605200"/>
            <a:ext cx="32841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Opportunities</a:t>
            </a:r>
            <a:endParaRPr/>
          </a:p>
        </p:txBody>
      </p:sp>
      <p:sp>
        <p:nvSpPr>
          <p:cNvPr id="259" name="Google Shape;259;p21"/>
          <p:cNvSpPr txBox="1"/>
          <p:nvPr/>
        </p:nvSpPr>
        <p:spPr>
          <a:xfrm>
            <a:off x="14082320" y="3605212"/>
            <a:ext cx="1843480" cy="56515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Threats</a:t>
            </a:r>
            <a:endParaRPr/>
          </a:p>
        </p:txBody>
      </p:sp>
      <p:sp>
        <p:nvSpPr>
          <p:cNvPr id="260" name="Google Shape;260;p21"/>
          <p:cNvSpPr txBox="1"/>
          <p:nvPr/>
        </p:nvSpPr>
        <p:spPr>
          <a:xfrm>
            <a:off x="1028700" y="4904594"/>
            <a:ext cx="2762400" cy="3443100"/>
          </a:xfrm>
          <a:prstGeom prst="rect">
            <a:avLst/>
          </a:prstGeom>
          <a:noFill/>
          <a:ln>
            <a:noFill/>
          </a:ln>
        </p:spPr>
        <p:txBody>
          <a:bodyPr anchorCtr="0" anchor="t" bIns="0" lIns="0" spcFirstLastPara="1" rIns="0" wrap="square" tIns="0">
            <a:spAutoFit/>
          </a:bodyPr>
          <a:lstStyle/>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Lorem ipsum dolor sit amet, consectetur adipiscing elit. Sed quis nisl vitae leo tincidunt mattis. Fusce id lacus auctor, luctus nisi quis, aliquet eros.</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In hac habitasse platea dictumst. Curabitur euismod semper augue, ut consequat nunc blandit quis. </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Phasellus sit amet justo vitae lectus tincidunt sagittis.</a:t>
            </a:r>
            <a:endParaRPr/>
          </a:p>
        </p:txBody>
      </p:sp>
      <p:sp>
        <p:nvSpPr>
          <p:cNvPr id="261" name="Google Shape;261;p21"/>
          <p:cNvSpPr txBox="1"/>
          <p:nvPr/>
        </p:nvSpPr>
        <p:spPr>
          <a:xfrm>
            <a:off x="5207672" y="4904594"/>
            <a:ext cx="2762400" cy="3443100"/>
          </a:xfrm>
          <a:prstGeom prst="rect">
            <a:avLst/>
          </a:prstGeom>
          <a:noFill/>
          <a:ln>
            <a:noFill/>
          </a:ln>
        </p:spPr>
        <p:txBody>
          <a:bodyPr anchorCtr="0" anchor="t" bIns="0" lIns="0" spcFirstLastPara="1" rIns="0" wrap="square" tIns="0">
            <a:spAutoFit/>
          </a:bodyPr>
          <a:lstStyle/>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Lorem ipsum dolor sit amet, consectetur adipiscing elit. Sed quis nisl vitae leo tincidunt mattis. Fusce id lacus auctor, luctus nisi quis, aliquet eros.</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In hac habitasse platea dictumst. Curabitur euismod semper augue, ut consequat nunc blandit quis. </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Phasellus sit amet justo vitae lectus tincidunt sagittis.</a:t>
            </a:r>
            <a:endParaRPr/>
          </a:p>
        </p:txBody>
      </p:sp>
      <p:sp>
        <p:nvSpPr>
          <p:cNvPr id="262" name="Google Shape;262;p21"/>
          <p:cNvSpPr txBox="1"/>
          <p:nvPr/>
        </p:nvSpPr>
        <p:spPr>
          <a:xfrm>
            <a:off x="9386644" y="4904594"/>
            <a:ext cx="2762400" cy="3443100"/>
          </a:xfrm>
          <a:prstGeom prst="rect">
            <a:avLst/>
          </a:prstGeom>
          <a:noFill/>
          <a:ln>
            <a:noFill/>
          </a:ln>
        </p:spPr>
        <p:txBody>
          <a:bodyPr anchorCtr="0" anchor="t" bIns="0" lIns="0" spcFirstLastPara="1" rIns="0" wrap="square" tIns="0">
            <a:spAutoFit/>
          </a:bodyPr>
          <a:lstStyle/>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Lorem ipsum dolor sit amet, consectetur adipiscing elit. Sed quis nisl vitae leo tincidunt mattis. Fusce id lacus auctor, luctus nisi quis, aliquet eros.</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In hac habitasse platea dictumst. Curabitur euismod semper augue, ut consequat nunc blandit quis. </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Phasellus sit amet justo vitae lectus tincidunt sagittis.</a:t>
            </a:r>
            <a:endParaRPr/>
          </a:p>
        </p:txBody>
      </p:sp>
      <p:sp>
        <p:nvSpPr>
          <p:cNvPr id="263" name="Google Shape;263;p21"/>
          <p:cNvSpPr txBox="1"/>
          <p:nvPr/>
        </p:nvSpPr>
        <p:spPr>
          <a:xfrm>
            <a:off x="13944439" y="4904594"/>
            <a:ext cx="2762400" cy="3443100"/>
          </a:xfrm>
          <a:prstGeom prst="rect">
            <a:avLst/>
          </a:prstGeom>
          <a:noFill/>
          <a:ln>
            <a:noFill/>
          </a:ln>
        </p:spPr>
        <p:txBody>
          <a:bodyPr anchorCtr="0" anchor="t" bIns="0" lIns="0" spcFirstLastPara="1" rIns="0" wrap="square" tIns="0">
            <a:spAutoFit/>
          </a:bodyPr>
          <a:lstStyle/>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Lorem ipsum dolor sit amet, consectetur adipiscing elit. Sed quis nisl vitae leo tincidunt mattis. Fusce id lacus auctor, luctus nisi quis, aliquet eros.</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In hac habitasse platea dictumst. Curabitur euismod semper augue, ut consequat nunc blandit quis. </a:t>
            </a:r>
            <a:endParaRPr/>
          </a:p>
          <a:p>
            <a:pPr indent="-150974" lvl="1" marL="301950" marR="0" rtl="0" algn="l">
              <a:lnSpc>
                <a:spcPct val="150000"/>
              </a:lnSpc>
              <a:spcBef>
                <a:spcPts val="0"/>
              </a:spcBef>
              <a:spcAft>
                <a:spcPts val="0"/>
              </a:spcAft>
              <a:buClr>
                <a:srgbClr val="212121"/>
              </a:buClr>
              <a:buSzPts val="1398"/>
              <a:buFont typeface="Arial"/>
              <a:buChar char="•"/>
            </a:pPr>
            <a:r>
              <a:rPr b="0" i="0" lang="en-US" sz="1398" u="none" cap="none" strike="noStrike">
                <a:solidFill>
                  <a:srgbClr val="212121"/>
                </a:solidFill>
                <a:latin typeface="Arial"/>
                <a:ea typeface="Arial"/>
                <a:cs typeface="Arial"/>
                <a:sym typeface="Arial"/>
              </a:rPr>
              <a:t>Phasellus sit amet justo vitae lectus tincidunt sagittis.</a:t>
            </a:r>
            <a:endParaRPr/>
          </a:p>
        </p:txBody>
      </p:sp>
      <p:sp>
        <p:nvSpPr>
          <p:cNvPr id="264" name="Google Shape;264;p21"/>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2"/>
          <p:cNvSpPr/>
          <p:nvPr/>
        </p:nvSpPr>
        <p:spPr>
          <a:xfrm>
            <a:off x="11949450" y="0"/>
            <a:ext cx="6336646" cy="6533417"/>
          </a:xfrm>
          <a:custGeom>
            <a:rect b="b" l="l" r="r" t="t"/>
            <a:pathLst>
              <a:path extrusionOk="0" h="1781436" w="2375500">
                <a:moveTo>
                  <a:pt x="0" y="0"/>
                </a:moveTo>
                <a:lnTo>
                  <a:pt x="2375500" y="0"/>
                </a:lnTo>
                <a:lnTo>
                  <a:pt x="2375500" y="1781436"/>
                </a:lnTo>
                <a:lnTo>
                  <a:pt x="0" y="1781436"/>
                </a:lnTo>
                <a:close/>
              </a:path>
            </a:pathLst>
          </a:custGeom>
          <a:solidFill>
            <a:srgbClr val="E4B439"/>
          </a:solidFill>
          <a:ln>
            <a:noFill/>
          </a:ln>
        </p:spPr>
      </p:sp>
      <p:pic>
        <p:nvPicPr>
          <p:cNvPr id="270" name="Google Shape;270;p22"/>
          <p:cNvPicPr preferRelativeResize="0"/>
          <p:nvPr/>
        </p:nvPicPr>
        <p:blipFill rotWithShape="1">
          <a:blip r:embed="rId3">
            <a:alphaModFix/>
          </a:blip>
          <a:srcRect b="0" l="16696" r="16696" t="0"/>
          <a:stretch/>
        </p:blipFill>
        <p:spPr>
          <a:xfrm>
            <a:off x="10649582" y="1647322"/>
            <a:ext cx="6171568" cy="6177015"/>
          </a:xfrm>
          <a:prstGeom prst="rect">
            <a:avLst/>
          </a:prstGeom>
          <a:noFill/>
          <a:ln>
            <a:noFill/>
          </a:ln>
        </p:spPr>
      </p:pic>
      <p:cxnSp>
        <p:nvCxnSpPr>
          <p:cNvPr id="271" name="Google Shape;271;p22"/>
          <p:cNvCxnSpPr/>
          <p:nvPr/>
        </p:nvCxnSpPr>
        <p:spPr>
          <a:xfrm flipH="1" rot="10800000">
            <a:off x="3686275" y="6021658"/>
            <a:ext cx="9524248" cy="9970"/>
          </a:xfrm>
          <a:prstGeom prst="straightConnector1">
            <a:avLst/>
          </a:prstGeom>
          <a:noFill/>
          <a:ln cap="flat" cmpd="sng" w="38100">
            <a:solidFill>
              <a:srgbClr val="212121"/>
            </a:solidFill>
            <a:prstDash val="solid"/>
            <a:round/>
            <a:headEnd len="sm" w="sm" type="none"/>
            <a:tailEnd len="med" w="med" type="stealth"/>
          </a:ln>
        </p:spPr>
      </p:cxnSp>
      <p:sp>
        <p:nvSpPr>
          <p:cNvPr id="272" name="Google Shape;272;p22"/>
          <p:cNvSpPr txBox="1"/>
          <p:nvPr/>
        </p:nvSpPr>
        <p:spPr>
          <a:xfrm>
            <a:off x="2987049" y="2489800"/>
            <a:ext cx="3920100" cy="13854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Visual</a:t>
            </a:r>
            <a:endParaRPr/>
          </a:p>
        </p:txBody>
      </p:sp>
      <p:sp>
        <p:nvSpPr>
          <p:cNvPr id="273" name="Google Shape;273;p22"/>
          <p:cNvSpPr txBox="1"/>
          <p:nvPr/>
        </p:nvSpPr>
        <p:spPr>
          <a:xfrm>
            <a:off x="7123584" y="2489788"/>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274" name="Google Shape;274;p22"/>
          <p:cNvSpPr txBox="1"/>
          <p:nvPr/>
        </p:nvSpPr>
        <p:spPr>
          <a:xfrm>
            <a:off x="3664260" y="6992807"/>
            <a:ext cx="5315111" cy="207499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Curabitur euismod semper augue, ut consequat nunc blandit quis. Phasellus sit amet justo vitae lectus tincidunt sagittis.</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275" name="Google Shape;275;p22"/>
          <p:cNvSpPr txBox="1"/>
          <p:nvPr/>
        </p:nvSpPr>
        <p:spPr>
          <a:xfrm>
            <a:off x="1175557" y="2489788"/>
            <a:ext cx="1580901"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E4B439"/>
                </a:solidFill>
                <a:latin typeface="Libre Baskerville"/>
                <a:ea typeface="Libre Baskerville"/>
                <a:cs typeface="Libre Baskerville"/>
                <a:sym typeface="Libre Baskerville"/>
              </a:rPr>
              <a:t>02</a:t>
            </a:r>
            <a:endParaRPr/>
          </a:p>
        </p:txBody>
      </p:sp>
      <p:sp>
        <p:nvSpPr>
          <p:cNvPr id="276" name="Google Shape;276;p22"/>
          <p:cNvSpPr txBox="1"/>
          <p:nvPr/>
        </p:nvSpPr>
        <p:spPr>
          <a:xfrm>
            <a:off x="4387230" y="3699463"/>
            <a:ext cx="4985370" cy="1533525"/>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None/>
            </a:pPr>
            <a:r>
              <a:rPr lang="en-US" sz="9000">
                <a:solidFill>
                  <a:srgbClr val="212121"/>
                </a:solidFill>
                <a:latin typeface="Libre Baskerville"/>
                <a:ea typeface="Libre Baskerville"/>
                <a:cs typeface="Libre Baskerville"/>
                <a:sym typeface="Libre Baskerville"/>
              </a:rPr>
              <a:t>Identity</a:t>
            </a:r>
            <a:endParaRPr/>
          </a:p>
        </p:txBody>
      </p:sp>
      <p:sp>
        <p:nvSpPr>
          <p:cNvPr id="277" name="Google Shape;277;p22"/>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3"/>
          <p:cNvSpPr txBox="1"/>
          <p:nvPr/>
        </p:nvSpPr>
        <p:spPr>
          <a:xfrm>
            <a:off x="1289857" y="1613826"/>
            <a:ext cx="6792574"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Logo &amp;</a:t>
            </a:r>
            <a:endParaRPr/>
          </a:p>
        </p:txBody>
      </p:sp>
      <p:sp>
        <p:nvSpPr>
          <p:cNvPr id="283" name="Google Shape;283;p23"/>
          <p:cNvSpPr/>
          <p:nvPr/>
        </p:nvSpPr>
        <p:spPr>
          <a:xfrm>
            <a:off x="10799950" y="996351"/>
            <a:ext cx="7486128" cy="9289054"/>
          </a:xfrm>
          <a:custGeom>
            <a:rect b="b" l="l" r="r" t="t"/>
            <a:pathLst>
              <a:path extrusionOk="0" h="3203122" w="2326691">
                <a:moveTo>
                  <a:pt x="0" y="0"/>
                </a:moveTo>
                <a:lnTo>
                  <a:pt x="2326691" y="0"/>
                </a:lnTo>
                <a:lnTo>
                  <a:pt x="2326691" y="3203122"/>
                </a:lnTo>
                <a:lnTo>
                  <a:pt x="0" y="3203122"/>
                </a:lnTo>
                <a:close/>
              </a:path>
            </a:pathLst>
          </a:custGeom>
          <a:solidFill>
            <a:srgbClr val="E4B439"/>
          </a:solidFill>
          <a:ln>
            <a:noFill/>
          </a:ln>
        </p:spPr>
      </p:sp>
      <p:sp>
        <p:nvSpPr>
          <p:cNvPr id="284" name="Google Shape;284;p23"/>
          <p:cNvSpPr txBox="1"/>
          <p:nvPr/>
        </p:nvSpPr>
        <p:spPr>
          <a:xfrm>
            <a:off x="5399910" y="1613826"/>
            <a:ext cx="6792574"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Mark</a:t>
            </a:r>
            <a:endParaRPr/>
          </a:p>
        </p:txBody>
      </p:sp>
      <p:cxnSp>
        <p:nvCxnSpPr>
          <p:cNvPr id="285" name="Google Shape;285;p23"/>
          <p:cNvCxnSpPr/>
          <p:nvPr/>
        </p:nvCxnSpPr>
        <p:spPr>
          <a:xfrm flipH="1" rot="10800000">
            <a:off x="9407429" y="2299626"/>
            <a:ext cx="2785055" cy="19050"/>
          </a:xfrm>
          <a:prstGeom prst="straightConnector1">
            <a:avLst/>
          </a:prstGeom>
          <a:noFill/>
          <a:ln cap="flat" cmpd="sng" w="38100">
            <a:solidFill>
              <a:srgbClr val="212121"/>
            </a:solidFill>
            <a:prstDash val="solid"/>
            <a:round/>
            <a:headEnd len="sm" w="sm" type="none"/>
            <a:tailEnd len="med" w="med" type="stealth"/>
          </a:ln>
        </p:spPr>
      </p:cxnSp>
      <p:grpSp>
        <p:nvGrpSpPr>
          <p:cNvPr id="286" name="Google Shape;286;p23"/>
          <p:cNvGrpSpPr/>
          <p:nvPr/>
        </p:nvGrpSpPr>
        <p:grpSpPr>
          <a:xfrm>
            <a:off x="12550077" y="4564887"/>
            <a:ext cx="4168272" cy="2795526"/>
            <a:chOff x="8314" y="0"/>
            <a:chExt cx="5557696" cy="3727368"/>
          </a:xfrm>
        </p:grpSpPr>
        <p:grpSp>
          <p:nvGrpSpPr>
            <p:cNvPr id="287" name="Google Shape;287;p23"/>
            <p:cNvGrpSpPr/>
            <p:nvPr/>
          </p:nvGrpSpPr>
          <p:grpSpPr>
            <a:xfrm>
              <a:off x="8314" y="0"/>
              <a:ext cx="3710735" cy="3727368"/>
              <a:chOff x="1813" y="0"/>
              <a:chExt cx="809173" cy="812800"/>
            </a:xfrm>
          </p:grpSpPr>
          <p:sp>
            <p:nvSpPr>
              <p:cNvPr id="288" name="Google Shape;288;p23"/>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666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txBox="1"/>
              <p:nvPr/>
            </p:nvSpPr>
            <p:spPr>
              <a:xfrm>
                <a:off x="76200" y="28575"/>
                <a:ext cx="660400" cy="708025"/>
              </a:xfrm>
              <a:prstGeom prst="rect">
                <a:avLst/>
              </a:prstGeom>
              <a:noFill/>
              <a:ln>
                <a:noFill/>
              </a:ln>
            </p:spPr>
            <p:txBody>
              <a:bodyPr anchorCtr="0" anchor="ctr" bIns="64250" lIns="64250" spcFirstLastPara="1" rIns="64250" wrap="square" tIns="6425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290" name="Google Shape;290;p23"/>
            <p:cNvCxnSpPr/>
            <p:nvPr/>
          </p:nvCxnSpPr>
          <p:spPr>
            <a:xfrm>
              <a:off x="1719088" y="1887495"/>
              <a:ext cx="3846922" cy="0"/>
            </a:xfrm>
            <a:prstGeom prst="straightConnector1">
              <a:avLst/>
            </a:prstGeom>
            <a:noFill/>
            <a:ln cap="flat" cmpd="sng" w="88900">
              <a:solidFill>
                <a:srgbClr val="FFFFFF"/>
              </a:solidFill>
              <a:prstDash val="solid"/>
              <a:round/>
              <a:headEnd len="lg" w="lg" type="oval"/>
              <a:tailEnd len="med" w="med" type="stealth"/>
            </a:ln>
          </p:spPr>
        </p:cxnSp>
        <p:cxnSp>
          <p:nvCxnSpPr>
            <p:cNvPr id="291" name="Google Shape;291;p23"/>
            <p:cNvCxnSpPr/>
            <p:nvPr/>
          </p:nvCxnSpPr>
          <p:spPr>
            <a:xfrm>
              <a:off x="2148609" y="1887495"/>
              <a:ext cx="2591564" cy="0"/>
            </a:xfrm>
            <a:prstGeom prst="straightConnector1">
              <a:avLst/>
            </a:prstGeom>
            <a:noFill/>
            <a:ln cap="flat" cmpd="sng" w="88900">
              <a:solidFill>
                <a:srgbClr val="FFFFFF"/>
              </a:solidFill>
              <a:prstDash val="solid"/>
              <a:round/>
              <a:headEnd len="sm" w="sm" type="none"/>
              <a:tailEnd len="med" w="med" type="stealth"/>
            </a:ln>
          </p:spPr>
        </p:cxnSp>
      </p:grpSp>
      <p:sp>
        <p:nvSpPr>
          <p:cNvPr id="292" name="Google Shape;292;p23"/>
          <p:cNvSpPr txBox="1"/>
          <p:nvPr/>
        </p:nvSpPr>
        <p:spPr>
          <a:xfrm>
            <a:off x="3016594" y="5656102"/>
            <a:ext cx="7164000" cy="203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13245">
                <a:solidFill>
                  <a:srgbClr val="E4B439"/>
                </a:solidFill>
                <a:latin typeface="Libre Baskerville"/>
                <a:ea typeface="Libre Baskerville"/>
                <a:cs typeface="Libre Baskerville"/>
                <a:sym typeface="Libre Baskerville"/>
              </a:rPr>
              <a:t>Logo</a:t>
            </a:r>
            <a:endParaRPr i="1" sz="13245">
              <a:solidFill>
                <a:srgbClr val="E4B439"/>
              </a:solidFill>
              <a:latin typeface="Libre Baskerville"/>
              <a:ea typeface="Libre Baskerville"/>
              <a:cs typeface="Libre Baskerville"/>
              <a:sym typeface="Libre Baskerville"/>
            </a:endParaRPr>
          </a:p>
        </p:txBody>
      </p:sp>
      <p:sp>
        <p:nvSpPr>
          <p:cNvPr id="293" name="Google Shape;293;p23"/>
          <p:cNvSpPr txBox="1"/>
          <p:nvPr/>
        </p:nvSpPr>
        <p:spPr>
          <a:xfrm>
            <a:off x="2772354" y="4841875"/>
            <a:ext cx="42864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Main logo</a:t>
            </a:r>
            <a:endParaRPr/>
          </a:p>
        </p:txBody>
      </p:sp>
      <p:sp>
        <p:nvSpPr>
          <p:cNvPr id="294" name="Google Shape;294;p23"/>
          <p:cNvSpPr txBox="1"/>
          <p:nvPr/>
        </p:nvSpPr>
        <p:spPr>
          <a:xfrm>
            <a:off x="12543852" y="3228200"/>
            <a:ext cx="28848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Logomark</a:t>
            </a:r>
            <a:endParaRPr/>
          </a:p>
        </p:txBody>
      </p:sp>
      <p:sp>
        <p:nvSpPr>
          <p:cNvPr id="295" name="Google Shape;295;p23"/>
          <p:cNvSpPr txBox="1"/>
          <p:nvPr/>
        </p:nvSpPr>
        <p:spPr>
          <a:xfrm>
            <a:off x="4857589" y="8026994"/>
            <a:ext cx="4286411" cy="1370889"/>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a:t>
            </a:r>
            <a:endParaRPr/>
          </a:p>
        </p:txBody>
      </p:sp>
      <p:sp>
        <p:nvSpPr>
          <p:cNvPr id="296" name="Google Shape;296;p23"/>
          <p:cNvSpPr txBox="1"/>
          <p:nvPr/>
        </p:nvSpPr>
        <p:spPr>
          <a:xfrm>
            <a:off x="12764114" y="8026994"/>
            <a:ext cx="3733961" cy="1018837"/>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a:t>
            </a:r>
            <a:endParaRPr/>
          </a:p>
        </p:txBody>
      </p:sp>
      <p:sp>
        <p:nvSpPr>
          <p:cNvPr id="297" name="Google Shape;297;p23"/>
          <p:cNvSpPr/>
          <p:nvPr/>
        </p:nvSpPr>
        <p:spPr>
          <a:xfrm>
            <a:off x="0" y="6387413"/>
            <a:ext cx="1898973" cy="3899587"/>
          </a:xfrm>
          <a:custGeom>
            <a:rect b="b" l="l" r="r" t="t"/>
            <a:pathLst>
              <a:path extrusionOk="0" h="5847080" w="2847340">
                <a:moveTo>
                  <a:pt x="2847340" y="5847080"/>
                </a:moveTo>
                <a:lnTo>
                  <a:pt x="0" y="5847080"/>
                </a:lnTo>
                <a:lnTo>
                  <a:pt x="0" y="0"/>
                </a:lnTo>
                <a:lnTo>
                  <a:pt x="1280160" y="0"/>
                </a:lnTo>
                <a:cubicBezTo>
                  <a:pt x="2146300" y="0"/>
                  <a:pt x="2847340" y="702310"/>
                  <a:pt x="2847340" y="1567180"/>
                </a:cubicBezTo>
                <a:lnTo>
                  <a:pt x="2847340" y="5847080"/>
                </a:lnTo>
                <a:close/>
              </a:path>
            </a:pathLst>
          </a:custGeom>
          <a:blipFill rotWithShape="1">
            <a:blip r:embed="rId3">
              <a:alphaModFix/>
            </a:blip>
            <a:stretch>
              <a:fillRect b="0" l="-29525" r="-745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4"/>
          <p:cNvSpPr/>
          <p:nvPr/>
        </p:nvSpPr>
        <p:spPr>
          <a:xfrm>
            <a:off x="6991350" y="0"/>
            <a:ext cx="5525408" cy="6745582"/>
          </a:xfrm>
          <a:custGeom>
            <a:rect b="b" l="l" r="r" t="t"/>
            <a:pathLst>
              <a:path extrusionOk="0" h="1923188" w="1455012">
                <a:moveTo>
                  <a:pt x="0" y="0"/>
                </a:moveTo>
                <a:lnTo>
                  <a:pt x="1455012" y="0"/>
                </a:lnTo>
                <a:lnTo>
                  <a:pt x="1455012" y="1923188"/>
                </a:lnTo>
                <a:lnTo>
                  <a:pt x="0" y="1923188"/>
                </a:lnTo>
                <a:close/>
              </a:path>
            </a:pathLst>
          </a:custGeom>
          <a:solidFill>
            <a:srgbClr val="E4B439"/>
          </a:solidFill>
          <a:ln>
            <a:noFill/>
          </a:ln>
        </p:spPr>
      </p:sp>
      <p:grpSp>
        <p:nvGrpSpPr>
          <p:cNvPr id="304" name="Google Shape;304;p24"/>
          <p:cNvGrpSpPr/>
          <p:nvPr/>
        </p:nvGrpSpPr>
        <p:grpSpPr>
          <a:xfrm>
            <a:off x="-474931" y="5968725"/>
            <a:ext cx="5971314" cy="7854649"/>
            <a:chOff x="0" y="0"/>
            <a:chExt cx="7961751" cy="10472865"/>
          </a:xfrm>
        </p:grpSpPr>
        <p:sp>
          <p:nvSpPr>
            <p:cNvPr id="305" name="Google Shape;305;p24"/>
            <p:cNvSpPr/>
            <p:nvPr/>
          </p:nvSpPr>
          <p:spPr>
            <a:xfrm>
              <a:off x="1362659" y="0"/>
              <a:ext cx="5236433" cy="10472865"/>
            </a:xfrm>
            <a:custGeom>
              <a:rect b="b" l="l" r="r" t="t"/>
              <a:pathLst>
                <a:path extrusionOk="0" h="6350000" w="3175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rotWithShape="1">
              <a:blip r:embed="rId3">
                <a:alphaModFix/>
              </a:blip>
              <a:stretch>
                <a:fillRect b="-13093" l="-218818" r="-253361" t="-7764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24"/>
            <p:cNvGrpSpPr/>
            <p:nvPr/>
          </p:nvGrpSpPr>
          <p:grpSpPr>
            <a:xfrm>
              <a:off x="0" y="6657833"/>
              <a:ext cx="7961751" cy="3180677"/>
              <a:chOff x="0" y="-47625"/>
              <a:chExt cx="2153783" cy="860425"/>
            </a:xfrm>
          </p:grpSpPr>
          <p:sp>
            <p:nvSpPr>
              <p:cNvPr id="307" name="Google Shape;307;p24"/>
              <p:cNvSpPr/>
              <p:nvPr/>
            </p:nvSpPr>
            <p:spPr>
              <a:xfrm>
                <a:off x="0" y="0"/>
                <a:ext cx="2153783" cy="812800"/>
              </a:xfrm>
              <a:custGeom>
                <a:rect b="b" l="l" r="r" t="t"/>
                <a:pathLst>
                  <a:path extrusionOk="0" h="812800" w="2153783">
                    <a:moveTo>
                      <a:pt x="0" y="0"/>
                    </a:moveTo>
                    <a:lnTo>
                      <a:pt x="2153783" y="0"/>
                    </a:lnTo>
                    <a:lnTo>
                      <a:pt x="2153783" y="812800"/>
                    </a:lnTo>
                    <a:lnTo>
                      <a:pt x="0" y="812800"/>
                    </a:lnTo>
                    <a:close/>
                  </a:path>
                </a:pathLst>
              </a:custGeom>
              <a:solidFill>
                <a:srgbClr val="FFFFFF"/>
              </a:solidFill>
              <a:ln>
                <a:noFill/>
              </a:ln>
            </p:spPr>
          </p:sp>
          <p:sp>
            <p:nvSpPr>
              <p:cNvPr id="308" name="Google Shape;308;p24"/>
              <p:cNvSpPr txBox="1"/>
              <p:nvPr/>
            </p:nvSpPr>
            <p:spPr>
              <a:xfrm>
                <a:off x="0" y="-47625"/>
                <a:ext cx="812800" cy="860425"/>
              </a:xfrm>
              <a:prstGeom prst="rect">
                <a:avLst/>
              </a:prstGeom>
              <a:noFill/>
              <a:ln>
                <a:noFill/>
              </a:ln>
            </p:spPr>
            <p:txBody>
              <a:bodyPr anchorCtr="0" anchor="ctr" bIns="46025" lIns="46025" spcFirstLastPara="1" rIns="46025" wrap="square" tIns="46025">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09" name="Google Shape;309;p24"/>
          <p:cNvGrpSpPr/>
          <p:nvPr/>
        </p:nvGrpSpPr>
        <p:grpSpPr>
          <a:xfrm>
            <a:off x="5343525" y="4778144"/>
            <a:ext cx="4029075" cy="4265154"/>
            <a:chOff x="0" y="-47625"/>
            <a:chExt cx="812800" cy="860425"/>
          </a:xfrm>
        </p:grpSpPr>
        <p:sp>
          <p:nvSpPr>
            <p:cNvPr id="310" name="Google Shape;310;p24"/>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39700E"/>
            </a:solidFill>
            <a:ln>
              <a:noFill/>
            </a:ln>
          </p:spPr>
        </p:sp>
        <p:sp>
          <p:nvSpPr>
            <p:cNvPr id="311" name="Google Shape;311;p2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12" name="Google Shape;312;p24"/>
          <p:cNvGrpSpPr/>
          <p:nvPr/>
        </p:nvGrpSpPr>
        <p:grpSpPr>
          <a:xfrm>
            <a:off x="10533961" y="7750757"/>
            <a:ext cx="2801881" cy="2966054"/>
            <a:chOff x="0" y="-47625"/>
            <a:chExt cx="812800" cy="860425"/>
          </a:xfrm>
        </p:grpSpPr>
        <p:sp>
          <p:nvSpPr>
            <p:cNvPr id="313" name="Google Shape;313;p24"/>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63AF28"/>
            </a:solidFill>
            <a:ln>
              <a:noFill/>
            </a:ln>
          </p:spPr>
        </p:sp>
        <p:sp>
          <p:nvSpPr>
            <p:cNvPr id="314" name="Google Shape;314;p2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315" name="Google Shape;315;p24"/>
          <p:cNvCxnSpPr/>
          <p:nvPr/>
        </p:nvCxnSpPr>
        <p:spPr>
          <a:xfrm>
            <a:off x="3634702" y="4165018"/>
            <a:ext cx="3723361" cy="0"/>
          </a:xfrm>
          <a:prstGeom prst="straightConnector1">
            <a:avLst/>
          </a:prstGeom>
          <a:noFill/>
          <a:ln cap="flat" cmpd="sng" w="38100">
            <a:solidFill>
              <a:srgbClr val="212121"/>
            </a:solidFill>
            <a:prstDash val="solid"/>
            <a:round/>
            <a:headEnd len="sm" w="sm" type="none"/>
            <a:tailEnd len="med" w="med" type="stealth"/>
          </a:ln>
        </p:spPr>
      </p:cxnSp>
      <p:sp>
        <p:nvSpPr>
          <p:cNvPr id="316" name="Google Shape;316;p24"/>
          <p:cNvSpPr/>
          <p:nvPr/>
        </p:nvSpPr>
        <p:spPr>
          <a:xfrm>
            <a:off x="14878739" y="3247737"/>
            <a:ext cx="3948210" cy="8762887"/>
          </a:xfrm>
          <a:custGeom>
            <a:rect b="b" l="l" r="r" t="t"/>
            <a:pathLst>
              <a:path extrusionOk="0" h="6344920" w="285877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rotWithShape="1">
            <a:blip r:embed="rId4">
              <a:alphaModFix/>
            </a:blip>
            <a:stretch>
              <a:fillRect b="0" l="-47961"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24"/>
          <p:cNvGrpSpPr/>
          <p:nvPr/>
        </p:nvGrpSpPr>
        <p:grpSpPr>
          <a:xfrm>
            <a:off x="13378126" y="1536367"/>
            <a:ext cx="2581620" cy="2732887"/>
            <a:chOff x="0" y="-47625"/>
            <a:chExt cx="812800" cy="860425"/>
          </a:xfrm>
        </p:grpSpPr>
        <p:sp>
          <p:nvSpPr>
            <p:cNvPr id="318" name="Google Shape;318;p24"/>
            <p:cNvSpPr/>
            <p:nvPr/>
          </p:nvSpPr>
          <p:spPr>
            <a:xfrm>
              <a:off x="0" y="0"/>
              <a:ext cx="812800" cy="812800"/>
            </a:xfrm>
            <a:custGeom>
              <a:rect b="b" l="l" r="r" t="t"/>
              <a:pathLst>
                <a:path extrusionOk="0" h="812800" w="812800">
                  <a:moveTo>
                    <a:pt x="0" y="0"/>
                  </a:moveTo>
                  <a:lnTo>
                    <a:pt x="812800" y="0"/>
                  </a:lnTo>
                  <a:lnTo>
                    <a:pt x="812800" y="812800"/>
                  </a:lnTo>
                  <a:lnTo>
                    <a:pt x="0" y="812800"/>
                  </a:lnTo>
                  <a:close/>
                </a:path>
              </a:pathLst>
            </a:custGeom>
            <a:solidFill>
              <a:srgbClr val="212121"/>
            </a:solidFill>
            <a:ln>
              <a:noFill/>
            </a:ln>
          </p:spPr>
        </p:sp>
        <p:sp>
          <p:nvSpPr>
            <p:cNvPr id="319" name="Google Shape;319;p2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20" name="Google Shape;320;p24"/>
          <p:cNvGrpSpPr/>
          <p:nvPr/>
        </p:nvGrpSpPr>
        <p:grpSpPr>
          <a:xfrm>
            <a:off x="12001500" y="6072727"/>
            <a:ext cx="3086789" cy="1271201"/>
            <a:chOff x="0" y="-47625"/>
            <a:chExt cx="2089324" cy="860425"/>
          </a:xfrm>
        </p:grpSpPr>
        <p:sp>
          <p:nvSpPr>
            <p:cNvPr id="321" name="Google Shape;321;p24"/>
            <p:cNvSpPr/>
            <p:nvPr/>
          </p:nvSpPr>
          <p:spPr>
            <a:xfrm>
              <a:off x="0" y="0"/>
              <a:ext cx="2089324" cy="812800"/>
            </a:xfrm>
            <a:custGeom>
              <a:rect b="b" l="l" r="r" t="t"/>
              <a:pathLst>
                <a:path extrusionOk="0" h="812800" w="2089324">
                  <a:moveTo>
                    <a:pt x="0" y="0"/>
                  </a:moveTo>
                  <a:lnTo>
                    <a:pt x="2089324" y="0"/>
                  </a:lnTo>
                  <a:lnTo>
                    <a:pt x="2089324" y="812800"/>
                  </a:lnTo>
                  <a:lnTo>
                    <a:pt x="0" y="812800"/>
                  </a:lnTo>
                  <a:close/>
                </a:path>
              </a:pathLst>
            </a:custGeom>
            <a:solidFill>
              <a:srgbClr val="A88425"/>
            </a:solidFill>
            <a:ln>
              <a:noFill/>
            </a:ln>
          </p:spPr>
        </p:sp>
        <p:sp>
          <p:nvSpPr>
            <p:cNvPr id="322" name="Google Shape;322;p2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23" name="Google Shape;323;p24"/>
          <p:cNvSpPr txBox="1"/>
          <p:nvPr/>
        </p:nvSpPr>
        <p:spPr>
          <a:xfrm>
            <a:off x="1718073" y="2311400"/>
            <a:ext cx="3948300" cy="13854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Colors</a:t>
            </a:r>
            <a:endParaRPr/>
          </a:p>
        </p:txBody>
      </p:sp>
      <p:sp>
        <p:nvSpPr>
          <p:cNvPr id="324" name="Google Shape;324;p24"/>
          <p:cNvSpPr txBox="1"/>
          <p:nvPr/>
        </p:nvSpPr>
        <p:spPr>
          <a:xfrm>
            <a:off x="5857449" y="8233329"/>
            <a:ext cx="3001200" cy="431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latin typeface="Libre Baskerville"/>
                <a:ea typeface="Libre Baskerville"/>
                <a:cs typeface="Libre Baskerville"/>
                <a:sym typeface="Libre Baskerville"/>
              </a:rPr>
              <a:t>Dark Green</a:t>
            </a:r>
            <a:endParaRPr/>
          </a:p>
        </p:txBody>
      </p:sp>
      <p:sp>
        <p:nvSpPr>
          <p:cNvPr id="325" name="Google Shape;325;p24"/>
          <p:cNvSpPr txBox="1"/>
          <p:nvPr/>
        </p:nvSpPr>
        <p:spPr>
          <a:xfrm>
            <a:off x="13773149" y="3473456"/>
            <a:ext cx="1105589" cy="420821"/>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latin typeface="Libre Baskerville"/>
                <a:ea typeface="Libre Baskerville"/>
                <a:cs typeface="Libre Baskerville"/>
                <a:sym typeface="Libre Baskerville"/>
              </a:rPr>
              <a:t>Black</a:t>
            </a:r>
            <a:endParaRPr/>
          </a:p>
        </p:txBody>
      </p:sp>
      <p:sp>
        <p:nvSpPr>
          <p:cNvPr id="326" name="Google Shape;326;p24"/>
          <p:cNvSpPr txBox="1"/>
          <p:nvPr/>
        </p:nvSpPr>
        <p:spPr>
          <a:xfrm>
            <a:off x="7510017" y="609600"/>
            <a:ext cx="1452900" cy="431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191919"/>
                </a:solidFill>
                <a:latin typeface="Libre Baskerville"/>
                <a:ea typeface="Libre Baskerville"/>
                <a:cs typeface="Libre Baskerville"/>
                <a:sym typeface="Libre Baskerville"/>
              </a:rPr>
              <a:t>Gold</a:t>
            </a:r>
            <a:endParaRPr/>
          </a:p>
        </p:txBody>
      </p:sp>
      <p:sp>
        <p:nvSpPr>
          <p:cNvPr id="327" name="Google Shape;327;p24"/>
          <p:cNvSpPr txBox="1"/>
          <p:nvPr/>
        </p:nvSpPr>
        <p:spPr>
          <a:xfrm>
            <a:off x="10941701" y="8309525"/>
            <a:ext cx="1452900" cy="431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latin typeface="Libre Baskerville"/>
                <a:ea typeface="Libre Baskerville"/>
                <a:cs typeface="Libre Baskerville"/>
                <a:sym typeface="Libre Baskerville"/>
              </a:rPr>
              <a:t>Green</a:t>
            </a:r>
            <a:endParaRPr/>
          </a:p>
        </p:txBody>
      </p:sp>
      <p:sp>
        <p:nvSpPr>
          <p:cNvPr id="328" name="Google Shape;328;p24"/>
          <p:cNvSpPr txBox="1"/>
          <p:nvPr/>
        </p:nvSpPr>
        <p:spPr>
          <a:xfrm>
            <a:off x="12593734" y="6533958"/>
            <a:ext cx="1902321" cy="419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latin typeface="Libre Baskerville"/>
                <a:ea typeface="Libre Baskerville"/>
                <a:cs typeface="Libre Baskerville"/>
                <a:sym typeface="Libre Baskerville"/>
              </a:rPr>
              <a:t>Dark Gold</a:t>
            </a:r>
            <a:endParaRPr/>
          </a:p>
        </p:txBody>
      </p:sp>
      <p:sp>
        <p:nvSpPr>
          <p:cNvPr id="329" name="Google Shape;329;p24"/>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5"/>
          <p:cNvSpPr/>
          <p:nvPr/>
        </p:nvSpPr>
        <p:spPr>
          <a:xfrm>
            <a:off x="10009900" y="0"/>
            <a:ext cx="8276548" cy="10289740"/>
          </a:xfrm>
          <a:custGeom>
            <a:rect b="b" l="l" r="r" t="t"/>
            <a:pathLst>
              <a:path extrusionOk="0" h="2950463" w="2886329">
                <a:moveTo>
                  <a:pt x="0" y="0"/>
                </a:moveTo>
                <a:lnTo>
                  <a:pt x="2886329" y="0"/>
                </a:lnTo>
                <a:lnTo>
                  <a:pt x="2886329" y="2950463"/>
                </a:lnTo>
                <a:lnTo>
                  <a:pt x="0" y="2950463"/>
                </a:lnTo>
                <a:close/>
              </a:path>
            </a:pathLst>
          </a:custGeom>
          <a:solidFill>
            <a:srgbClr val="E4B439"/>
          </a:solidFill>
          <a:ln>
            <a:noFill/>
          </a:ln>
        </p:spPr>
      </p:sp>
      <p:sp>
        <p:nvSpPr>
          <p:cNvPr id="335" name="Google Shape;335;p25"/>
          <p:cNvSpPr/>
          <p:nvPr/>
        </p:nvSpPr>
        <p:spPr>
          <a:xfrm>
            <a:off x="0" y="4880300"/>
            <a:ext cx="3116250" cy="5406723"/>
          </a:xfrm>
          <a:custGeom>
            <a:rect b="b" l="l" r="r" t="t"/>
            <a:pathLst>
              <a:path extrusionOk="0" h="2950463" w="1768085">
                <a:moveTo>
                  <a:pt x="0" y="0"/>
                </a:moveTo>
                <a:lnTo>
                  <a:pt x="1768085" y="0"/>
                </a:lnTo>
                <a:lnTo>
                  <a:pt x="1768085" y="2950463"/>
                </a:lnTo>
                <a:lnTo>
                  <a:pt x="0" y="2950463"/>
                </a:lnTo>
                <a:close/>
              </a:path>
            </a:pathLst>
          </a:custGeom>
          <a:solidFill>
            <a:srgbClr val="E4B439"/>
          </a:solidFill>
          <a:ln>
            <a:noFill/>
          </a:ln>
        </p:spPr>
      </p:sp>
      <p:pic>
        <p:nvPicPr>
          <p:cNvPr id="336" name="Google Shape;336;p25"/>
          <p:cNvPicPr preferRelativeResize="0"/>
          <p:nvPr/>
        </p:nvPicPr>
        <p:blipFill rotWithShape="1">
          <a:blip r:embed="rId3">
            <a:alphaModFix/>
          </a:blip>
          <a:srcRect b="10629" l="43884" r="2235" t="37189"/>
          <a:stretch/>
        </p:blipFill>
        <p:spPr>
          <a:xfrm>
            <a:off x="-300" y="5760000"/>
            <a:ext cx="3116249" cy="4527024"/>
          </a:xfrm>
          <a:prstGeom prst="rect">
            <a:avLst/>
          </a:prstGeom>
          <a:noFill/>
          <a:ln>
            <a:noFill/>
          </a:ln>
        </p:spPr>
      </p:pic>
      <p:sp>
        <p:nvSpPr>
          <p:cNvPr id="337" name="Google Shape;337;p25"/>
          <p:cNvSpPr txBox="1"/>
          <p:nvPr/>
        </p:nvSpPr>
        <p:spPr>
          <a:xfrm>
            <a:off x="1588475" y="1893950"/>
            <a:ext cx="75495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Typography</a:t>
            </a:r>
            <a:endParaRPr/>
          </a:p>
        </p:txBody>
      </p:sp>
      <p:sp>
        <p:nvSpPr>
          <p:cNvPr id="338" name="Google Shape;338;p25"/>
          <p:cNvSpPr txBox="1"/>
          <p:nvPr/>
        </p:nvSpPr>
        <p:spPr>
          <a:xfrm>
            <a:off x="4067580" y="5810442"/>
            <a:ext cx="5700156" cy="752476"/>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lang="en-US" sz="4499">
                <a:solidFill>
                  <a:srgbClr val="E4B439"/>
                </a:solidFill>
                <a:latin typeface="Libre Baskerville"/>
                <a:ea typeface="Libre Baskerville"/>
                <a:cs typeface="Libre Baskerville"/>
                <a:sym typeface="Libre Baskerville"/>
              </a:rPr>
              <a:t>Libre Baskerville</a:t>
            </a:r>
            <a:endParaRPr/>
          </a:p>
        </p:txBody>
      </p:sp>
      <p:sp>
        <p:nvSpPr>
          <p:cNvPr id="339" name="Google Shape;339;p25"/>
          <p:cNvSpPr txBox="1"/>
          <p:nvPr/>
        </p:nvSpPr>
        <p:spPr>
          <a:xfrm>
            <a:off x="4067580" y="5127948"/>
            <a:ext cx="5509656" cy="37274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200">
                <a:solidFill>
                  <a:srgbClr val="212121"/>
                </a:solidFill>
                <a:latin typeface="Libre Baskerville"/>
                <a:ea typeface="Libre Baskerville"/>
                <a:cs typeface="Libre Baskerville"/>
                <a:sym typeface="Libre Baskerville"/>
              </a:rPr>
              <a:t>Main typeface</a:t>
            </a:r>
            <a:endParaRPr/>
          </a:p>
        </p:txBody>
      </p:sp>
      <p:sp>
        <p:nvSpPr>
          <p:cNvPr id="340" name="Google Shape;340;p25"/>
          <p:cNvSpPr txBox="1"/>
          <p:nvPr/>
        </p:nvSpPr>
        <p:spPr>
          <a:xfrm>
            <a:off x="4067580" y="7763909"/>
            <a:ext cx="5509656" cy="37274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200">
                <a:solidFill>
                  <a:srgbClr val="212121"/>
                </a:solidFill>
                <a:latin typeface="Libre Baskerville"/>
                <a:ea typeface="Libre Baskerville"/>
                <a:cs typeface="Libre Baskerville"/>
                <a:sym typeface="Libre Baskerville"/>
              </a:rPr>
              <a:t>Secondary typeface</a:t>
            </a:r>
            <a:endParaRPr/>
          </a:p>
        </p:txBody>
      </p:sp>
      <p:sp>
        <p:nvSpPr>
          <p:cNvPr id="341" name="Google Shape;341;p25"/>
          <p:cNvSpPr txBox="1"/>
          <p:nvPr/>
        </p:nvSpPr>
        <p:spPr>
          <a:xfrm>
            <a:off x="4067580" y="8395966"/>
            <a:ext cx="4439514" cy="762001"/>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lang="en-US" sz="4499">
                <a:solidFill>
                  <a:srgbClr val="E4B439"/>
                </a:solidFill>
                <a:latin typeface="Arial"/>
                <a:ea typeface="Arial"/>
                <a:cs typeface="Arial"/>
                <a:sym typeface="Arial"/>
              </a:rPr>
              <a:t>Open Sauce</a:t>
            </a:r>
            <a:endParaRPr/>
          </a:p>
        </p:txBody>
      </p:sp>
      <p:sp>
        <p:nvSpPr>
          <p:cNvPr id="342" name="Google Shape;342;p25"/>
          <p:cNvSpPr txBox="1"/>
          <p:nvPr/>
        </p:nvSpPr>
        <p:spPr>
          <a:xfrm>
            <a:off x="10786128" y="5333430"/>
            <a:ext cx="6704470" cy="128905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lang="en-US" sz="2499">
                <a:solidFill>
                  <a:srgbClr val="FFFFFF"/>
                </a:solidFill>
                <a:latin typeface="Libre Baskerville"/>
                <a:ea typeface="Libre Baskerville"/>
                <a:cs typeface="Libre Baskerville"/>
                <a:sym typeface="Libre Baskerville"/>
              </a:rPr>
              <a:t>ABCDEFGHIJKLMNOPQRSTUVWXYZ</a:t>
            </a:r>
            <a:endParaRPr/>
          </a:p>
          <a:p>
            <a:pPr indent="0" lvl="0" marL="0" marR="0" rtl="0" algn="l">
              <a:lnSpc>
                <a:spcPct val="140016"/>
              </a:lnSpc>
              <a:spcBef>
                <a:spcPts val="0"/>
              </a:spcBef>
              <a:spcAft>
                <a:spcPts val="0"/>
              </a:spcAft>
              <a:buNone/>
            </a:pPr>
            <a:r>
              <a:rPr lang="en-US" sz="2499">
                <a:solidFill>
                  <a:srgbClr val="FFFFFF"/>
                </a:solidFill>
                <a:latin typeface="Libre Baskerville"/>
                <a:ea typeface="Libre Baskerville"/>
                <a:cs typeface="Libre Baskerville"/>
                <a:sym typeface="Libre Baskerville"/>
              </a:rPr>
              <a:t>abcdefghijklmnopqrstuvwxyz</a:t>
            </a:r>
            <a:endParaRPr/>
          </a:p>
          <a:p>
            <a:pPr indent="0" lvl="0" marL="0" marR="0" rtl="0" algn="l">
              <a:lnSpc>
                <a:spcPct val="140016"/>
              </a:lnSpc>
              <a:spcBef>
                <a:spcPts val="0"/>
              </a:spcBef>
              <a:spcAft>
                <a:spcPts val="0"/>
              </a:spcAft>
              <a:buNone/>
            </a:pPr>
            <a:r>
              <a:rPr lang="en-US" sz="2499">
                <a:solidFill>
                  <a:srgbClr val="FFFFFF"/>
                </a:solidFill>
                <a:latin typeface="Libre Baskerville"/>
                <a:ea typeface="Libre Baskerville"/>
                <a:cs typeface="Libre Baskerville"/>
                <a:sym typeface="Libre Baskerville"/>
              </a:rPr>
              <a:t>1234567890!#?$%&amp; </a:t>
            </a:r>
            <a:endParaRPr/>
          </a:p>
        </p:txBody>
      </p:sp>
      <p:sp>
        <p:nvSpPr>
          <p:cNvPr id="343" name="Google Shape;343;p25"/>
          <p:cNvSpPr txBox="1"/>
          <p:nvPr/>
        </p:nvSpPr>
        <p:spPr>
          <a:xfrm>
            <a:off x="10786128" y="8101009"/>
            <a:ext cx="5630987" cy="1298575"/>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lang="en-US" sz="2499">
                <a:solidFill>
                  <a:srgbClr val="FFFFFF"/>
                </a:solidFill>
                <a:latin typeface="Arial"/>
                <a:ea typeface="Arial"/>
                <a:cs typeface="Arial"/>
                <a:sym typeface="Arial"/>
              </a:rPr>
              <a:t>ABCDEFGHIJKLMNOPQRSTUVWXYZ</a:t>
            </a:r>
            <a:endParaRPr/>
          </a:p>
          <a:p>
            <a:pPr indent="0" lvl="0" marL="0" marR="0" rtl="0" algn="l">
              <a:lnSpc>
                <a:spcPct val="140016"/>
              </a:lnSpc>
              <a:spcBef>
                <a:spcPts val="0"/>
              </a:spcBef>
              <a:spcAft>
                <a:spcPts val="0"/>
              </a:spcAft>
              <a:buNone/>
            </a:pPr>
            <a:r>
              <a:rPr lang="en-US" sz="2499">
                <a:solidFill>
                  <a:srgbClr val="FFFFFF"/>
                </a:solidFill>
                <a:latin typeface="Arial"/>
                <a:ea typeface="Arial"/>
                <a:cs typeface="Arial"/>
                <a:sym typeface="Arial"/>
              </a:rPr>
              <a:t>abcdefghijklmnopqrstuvwxyz</a:t>
            </a:r>
            <a:endParaRPr/>
          </a:p>
          <a:p>
            <a:pPr indent="0" lvl="0" marL="0" marR="0" rtl="0" algn="l">
              <a:lnSpc>
                <a:spcPct val="140016"/>
              </a:lnSpc>
              <a:spcBef>
                <a:spcPts val="0"/>
              </a:spcBef>
              <a:spcAft>
                <a:spcPts val="0"/>
              </a:spcAft>
              <a:buNone/>
            </a:pPr>
            <a:r>
              <a:rPr lang="en-US" sz="2499">
                <a:solidFill>
                  <a:srgbClr val="FFFFFF"/>
                </a:solidFill>
                <a:latin typeface="Arial"/>
                <a:ea typeface="Arial"/>
                <a:cs typeface="Arial"/>
                <a:sym typeface="Arial"/>
              </a:rPr>
              <a:t>1234567890!#?$%&amp; </a:t>
            </a:r>
            <a:endParaRPr/>
          </a:p>
        </p:txBody>
      </p:sp>
      <p:cxnSp>
        <p:nvCxnSpPr>
          <p:cNvPr id="344" name="Google Shape;344;p25"/>
          <p:cNvCxnSpPr/>
          <p:nvPr/>
        </p:nvCxnSpPr>
        <p:spPr>
          <a:xfrm flipH="1" rot="10800000">
            <a:off x="9285952" y="2598955"/>
            <a:ext cx="2785200" cy="18900"/>
          </a:xfrm>
          <a:prstGeom prst="straightConnector1">
            <a:avLst/>
          </a:prstGeom>
          <a:noFill/>
          <a:ln cap="flat" cmpd="sng" w="38100">
            <a:solidFill>
              <a:srgbClr val="212121"/>
            </a:solidFill>
            <a:prstDash val="solid"/>
            <a:round/>
            <a:headEnd len="sm" w="sm" type="none"/>
            <a:tailEnd len="med" w="med" type="stealth"/>
          </a:ln>
        </p:spPr>
      </p:cxnSp>
      <p:grpSp>
        <p:nvGrpSpPr>
          <p:cNvPr id="345" name="Google Shape;345;p25"/>
          <p:cNvGrpSpPr/>
          <p:nvPr/>
        </p:nvGrpSpPr>
        <p:grpSpPr>
          <a:xfrm rot="5400000">
            <a:off x="13218439" y="2280619"/>
            <a:ext cx="2327028" cy="1560664"/>
            <a:chOff x="4642" y="0"/>
            <a:chExt cx="3102704" cy="2080885"/>
          </a:xfrm>
        </p:grpSpPr>
        <p:grpSp>
          <p:nvGrpSpPr>
            <p:cNvPr id="346" name="Google Shape;346;p25"/>
            <p:cNvGrpSpPr/>
            <p:nvPr/>
          </p:nvGrpSpPr>
          <p:grpSpPr>
            <a:xfrm>
              <a:off x="4642" y="0"/>
              <a:ext cx="2071599" cy="2080885"/>
              <a:chOff x="1813" y="0"/>
              <a:chExt cx="809173" cy="812800"/>
            </a:xfrm>
          </p:grpSpPr>
          <p:sp>
            <p:nvSpPr>
              <p:cNvPr id="347" name="Google Shape;347;p25"/>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349" name="Google Shape;349;p25"/>
            <p:cNvCxnSpPr/>
            <p:nvPr/>
          </p:nvCxnSpPr>
          <p:spPr>
            <a:xfrm>
              <a:off x="959718" y="1053735"/>
              <a:ext cx="2147628" cy="0"/>
            </a:xfrm>
            <a:prstGeom prst="straightConnector1">
              <a:avLst/>
            </a:prstGeom>
            <a:noFill/>
            <a:ln cap="flat" cmpd="sng" w="50800">
              <a:solidFill>
                <a:srgbClr val="FFFFFF"/>
              </a:solidFill>
              <a:prstDash val="solid"/>
              <a:round/>
              <a:headEnd len="lg" w="lg" type="oval"/>
              <a:tailEnd len="med" w="med" type="stealth"/>
            </a:ln>
          </p:spPr>
        </p:cxnSp>
        <p:cxnSp>
          <p:nvCxnSpPr>
            <p:cNvPr id="350" name="Google Shape;350;p25"/>
            <p:cNvCxnSpPr/>
            <p:nvPr/>
          </p:nvCxnSpPr>
          <p:spPr>
            <a:xfrm>
              <a:off x="1199508" y="1053735"/>
              <a:ext cx="1446797" cy="0"/>
            </a:xfrm>
            <a:prstGeom prst="straightConnector1">
              <a:avLst/>
            </a:prstGeom>
            <a:noFill/>
            <a:ln cap="flat" cmpd="sng" w="50800">
              <a:solidFill>
                <a:srgbClr val="FFFFFF"/>
              </a:solidFill>
              <a:prstDash val="solid"/>
              <a:round/>
              <a:headEnd len="sm" w="sm" type="none"/>
              <a:tailEnd len="med" w="med" type="stealth"/>
            </a:ln>
          </p:spPr>
        </p:cxnSp>
      </p:grpSp>
      <p:sp>
        <p:nvSpPr>
          <p:cNvPr id="351" name="Google Shape;351;p25"/>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grpSp>
        <p:nvGrpSpPr>
          <p:cNvPr id="356" name="Google Shape;356;p26"/>
          <p:cNvGrpSpPr/>
          <p:nvPr/>
        </p:nvGrpSpPr>
        <p:grpSpPr>
          <a:xfrm>
            <a:off x="12013652" y="838200"/>
            <a:ext cx="6088679" cy="10252410"/>
            <a:chOff x="0" y="0"/>
            <a:chExt cx="8118238" cy="13669880"/>
          </a:xfrm>
        </p:grpSpPr>
        <p:sp>
          <p:nvSpPr>
            <p:cNvPr id="357" name="Google Shape;357;p26"/>
            <p:cNvSpPr/>
            <p:nvPr/>
          </p:nvSpPr>
          <p:spPr>
            <a:xfrm>
              <a:off x="1389442" y="0"/>
              <a:ext cx="5339354" cy="10678707"/>
            </a:xfrm>
            <a:custGeom>
              <a:rect b="b" l="l" r="r" t="t"/>
              <a:pathLst>
                <a:path extrusionOk="0" h="6350000" w="3175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rotWithShape="1">
              <a:blip r:embed="rId3">
                <a:alphaModFix/>
              </a:blip>
              <a:stretch>
                <a:fillRect b="0" l="-50000" r="-5000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26"/>
            <p:cNvGrpSpPr/>
            <p:nvPr/>
          </p:nvGrpSpPr>
          <p:grpSpPr>
            <a:xfrm>
              <a:off x="0" y="6788691"/>
              <a:ext cx="8118238" cy="6881189"/>
              <a:chOff x="0" y="-47625"/>
              <a:chExt cx="2153783" cy="1825592"/>
            </a:xfrm>
          </p:grpSpPr>
          <p:sp>
            <p:nvSpPr>
              <p:cNvPr id="359" name="Google Shape;359;p26"/>
              <p:cNvSpPr/>
              <p:nvPr/>
            </p:nvSpPr>
            <p:spPr>
              <a:xfrm>
                <a:off x="0" y="0"/>
                <a:ext cx="2153783" cy="1777967"/>
              </a:xfrm>
              <a:custGeom>
                <a:rect b="b" l="l" r="r" t="t"/>
                <a:pathLst>
                  <a:path extrusionOk="0" h="1777967" w="2153783">
                    <a:moveTo>
                      <a:pt x="0" y="0"/>
                    </a:moveTo>
                    <a:lnTo>
                      <a:pt x="2153783" y="0"/>
                    </a:lnTo>
                    <a:lnTo>
                      <a:pt x="2153783" y="1777967"/>
                    </a:lnTo>
                    <a:lnTo>
                      <a:pt x="0" y="1777967"/>
                    </a:lnTo>
                    <a:close/>
                  </a:path>
                </a:pathLst>
              </a:custGeom>
              <a:solidFill>
                <a:srgbClr val="FFFFFF"/>
              </a:solidFill>
              <a:ln>
                <a:noFill/>
              </a:ln>
            </p:spPr>
          </p:sp>
          <p:sp>
            <p:nvSpPr>
              <p:cNvPr id="360" name="Google Shape;360;p26"/>
              <p:cNvSpPr txBox="1"/>
              <p:nvPr/>
            </p:nvSpPr>
            <p:spPr>
              <a:xfrm>
                <a:off x="0" y="-47625"/>
                <a:ext cx="812800" cy="860425"/>
              </a:xfrm>
              <a:prstGeom prst="rect">
                <a:avLst/>
              </a:prstGeom>
              <a:noFill/>
              <a:ln>
                <a:noFill/>
              </a:ln>
            </p:spPr>
            <p:txBody>
              <a:bodyPr anchorCtr="0" anchor="ctr" bIns="29325" lIns="29325" spcFirstLastPara="1" rIns="29325" wrap="square" tIns="2932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361" name="Google Shape;361;p26"/>
          <p:cNvSpPr/>
          <p:nvPr/>
        </p:nvSpPr>
        <p:spPr>
          <a:xfrm>
            <a:off x="-633740" y="3320014"/>
            <a:ext cx="3392698" cy="6966986"/>
          </a:xfrm>
          <a:custGeom>
            <a:rect b="b" l="l" r="r" t="t"/>
            <a:pathLst>
              <a:path extrusionOk="0" h="5847080" w="2847340">
                <a:moveTo>
                  <a:pt x="2847340" y="5847080"/>
                </a:moveTo>
                <a:lnTo>
                  <a:pt x="0" y="5847080"/>
                </a:lnTo>
                <a:lnTo>
                  <a:pt x="0" y="0"/>
                </a:lnTo>
                <a:lnTo>
                  <a:pt x="1280160" y="0"/>
                </a:lnTo>
                <a:cubicBezTo>
                  <a:pt x="2146300" y="0"/>
                  <a:pt x="2847340" y="702310"/>
                  <a:pt x="2847340" y="1567180"/>
                </a:cubicBezTo>
                <a:lnTo>
                  <a:pt x="2847340" y="5847080"/>
                </a:lnTo>
                <a:close/>
              </a:path>
            </a:pathLst>
          </a:custGeom>
          <a:blipFill rotWithShape="1">
            <a:blip r:embed="rId4">
              <a:alphaModFix/>
            </a:blip>
            <a:stretch>
              <a:fillRect b="0" l="-18446" r="-1844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2" name="Google Shape;362;p26"/>
          <p:cNvPicPr preferRelativeResize="0"/>
          <p:nvPr/>
        </p:nvPicPr>
        <p:blipFill rotWithShape="1">
          <a:blip r:embed="rId5">
            <a:alphaModFix/>
          </a:blip>
          <a:srcRect b="4473" l="3050" r="20869" t="44760"/>
          <a:stretch/>
        </p:blipFill>
        <p:spPr>
          <a:xfrm>
            <a:off x="4062730" y="4980082"/>
            <a:ext cx="3500127" cy="3503217"/>
          </a:xfrm>
          <a:prstGeom prst="rect">
            <a:avLst/>
          </a:prstGeom>
          <a:noFill/>
          <a:ln>
            <a:noFill/>
          </a:ln>
        </p:spPr>
      </p:pic>
      <p:pic>
        <p:nvPicPr>
          <p:cNvPr id="363" name="Google Shape;363;p26"/>
          <p:cNvPicPr preferRelativeResize="0"/>
          <p:nvPr/>
        </p:nvPicPr>
        <p:blipFill rotWithShape="1">
          <a:blip r:embed="rId6">
            <a:alphaModFix/>
          </a:blip>
          <a:srcRect b="0" l="24540" r="24539" t="0"/>
          <a:stretch/>
        </p:blipFill>
        <p:spPr>
          <a:xfrm>
            <a:off x="8725822" y="3130812"/>
            <a:ext cx="3653425" cy="4783259"/>
          </a:xfrm>
          <a:prstGeom prst="rect">
            <a:avLst/>
          </a:prstGeom>
          <a:noFill/>
          <a:ln>
            <a:noFill/>
          </a:ln>
        </p:spPr>
      </p:pic>
      <p:sp>
        <p:nvSpPr>
          <p:cNvPr id="364" name="Google Shape;364;p26"/>
          <p:cNvSpPr txBox="1"/>
          <p:nvPr/>
        </p:nvSpPr>
        <p:spPr>
          <a:xfrm>
            <a:off x="2503575" y="1582875"/>
            <a:ext cx="53079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Imagery</a:t>
            </a:r>
            <a:endParaRPr/>
          </a:p>
        </p:txBody>
      </p:sp>
      <p:sp>
        <p:nvSpPr>
          <p:cNvPr id="365" name="Google Shape;365;p26"/>
          <p:cNvSpPr txBox="1"/>
          <p:nvPr/>
        </p:nvSpPr>
        <p:spPr>
          <a:xfrm>
            <a:off x="3473320" y="8970025"/>
            <a:ext cx="17706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Photo</a:t>
            </a:r>
            <a:endParaRPr/>
          </a:p>
        </p:txBody>
      </p:sp>
      <p:sp>
        <p:nvSpPr>
          <p:cNvPr id="366" name="Google Shape;366;p26"/>
          <p:cNvSpPr txBox="1"/>
          <p:nvPr/>
        </p:nvSpPr>
        <p:spPr>
          <a:xfrm>
            <a:off x="4062722" y="3634675"/>
            <a:ext cx="19173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Photo</a:t>
            </a:r>
            <a:endParaRPr/>
          </a:p>
        </p:txBody>
      </p:sp>
      <p:sp>
        <p:nvSpPr>
          <p:cNvPr id="367" name="Google Shape;367;p26"/>
          <p:cNvSpPr txBox="1"/>
          <p:nvPr/>
        </p:nvSpPr>
        <p:spPr>
          <a:xfrm>
            <a:off x="8738397" y="8181675"/>
            <a:ext cx="16053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Photo</a:t>
            </a:r>
            <a:endParaRPr/>
          </a:p>
        </p:txBody>
      </p:sp>
      <p:sp>
        <p:nvSpPr>
          <p:cNvPr id="368" name="Google Shape;368;p26"/>
          <p:cNvSpPr txBox="1"/>
          <p:nvPr/>
        </p:nvSpPr>
        <p:spPr>
          <a:xfrm>
            <a:off x="13093627" y="6384350"/>
            <a:ext cx="17706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212121"/>
                </a:solidFill>
                <a:latin typeface="Libre Baskerville"/>
                <a:ea typeface="Libre Baskerville"/>
                <a:cs typeface="Libre Baskerville"/>
                <a:sym typeface="Libre Baskerville"/>
              </a:rPr>
              <a:t>Photo</a:t>
            </a:r>
            <a:endParaRPr/>
          </a:p>
        </p:txBody>
      </p:sp>
      <p:cxnSp>
        <p:nvCxnSpPr>
          <p:cNvPr id="369" name="Google Shape;369;p26"/>
          <p:cNvCxnSpPr/>
          <p:nvPr/>
        </p:nvCxnSpPr>
        <p:spPr>
          <a:xfrm flipH="1" rot="10800000">
            <a:off x="8119625" y="2268700"/>
            <a:ext cx="6280200" cy="21000"/>
          </a:xfrm>
          <a:prstGeom prst="straightConnector1">
            <a:avLst/>
          </a:prstGeom>
          <a:noFill/>
          <a:ln cap="flat" cmpd="sng" w="38100">
            <a:solidFill>
              <a:srgbClr val="212121"/>
            </a:solidFill>
            <a:prstDash val="solid"/>
            <a:round/>
            <a:headEnd len="sm" w="sm" type="none"/>
            <a:tailEnd len="med" w="med" type="stealth"/>
          </a:ln>
        </p:spPr>
      </p:cxnSp>
      <p:sp>
        <p:nvSpPr>
          <p:cNvPr id="370" name="Google Shape;370;p26"/>
          <p:cNvSpPr txBox="1"/>
          <p:nvPr/>
        </p:nvSpPr>
        <p:spPr>
          <a:xfrm>
            <a:off x="3473334" y="9561431"/>
            <a:ext cx="2596157" cy="31473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E4B439"/>
                </a:solidFill>
                <a:latin typeface="Arial"/>
                <a:ea typeface="Arial"/>
                <a:cs typeface="Arial"/>
                <a:sym typeface="Arial"/>
              </a:rPr>
              <a:t>Lorem ipsum dolor sit amet, </a:t>
            </a:r>
            <a:endParaRPr/>
          </a:p>
        </p:txBody>
      </p:sp>
      <p:sp>
        <p:nvSpPr>
          <p:cNvPr id="371" name="Google Shape;371;p26"/>
          <p:cNvSpPr txBox="1"/>
          <p:nvPr/>
        </p:nvSpPr>
        <p:spPr>
          <a:xfrm>
            <a:off x="4062730" y="4226075"/>
            <a:ext cx="2596157" cy="31473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E4B439"/>
                </a:solidFill>
                <a:latin typeface="Arial"/>
                <a:ea typeface="Arial"/>
                <a:cs typeface="Arial"/>
                <a:sym typeface="Arial"/>
              </a:rPr>
              <a:t>Lorem ipsum dolor sit amet, </a:t>
            </a:r>
            <a:endParaRPr/>
          </a:p>
        </p:txBody>
      </p:sp>
      <p:sp>
        <p:nvSpPr>
          <p:cNvPr id="372" name="Google Shape;372;p26"/>
          <p:cNvSpPr txBox="1"/>
          <p:nvPr/>
        </p:nvSpPr>
        <p:spPr>
          <a:xfrm>
            <a:off x="8738407" y="8743843"/>
            <a:ext cx="2596157" cy="31473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E4B439"/>
                </a:solidFill>
                <a:latin typeface="Arial"/>
                <a:ea typeface="Arial"/>
                <a:cs typeface="Arial"/>
                <a:sym typeface="Arial"/>
              </a:rPr>
              <a:t>Lorem ipsum dolor sit amet, </a:t>
            </a:r>
            <a:endParaRPr/>
          </a:p>
        </p:txBody>
      </p:sp>
      <p:sp>
        <p:nvSpPr>
          <p:cNvPr id="373" name="Google Shape;373;p26"/>
          <p:cNvSpPr txBox="1"/>
          <p:nvPr/>
        </p:nvSpPr>
        <p:spPr>
          <a:xfrm>
            <a:off x="13093622" y="6975758"/>
            <a:ext cx="2596157" cy="31473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E4B439"/>
                </a:solidFill>
                <a:latin typeface="Arial"/>
                <a:ea typeface="Arial"/>
                <a:cs typeface="Arial"/>
                <a:sym typeface="Arial"/>
              </a:rPr>
              <a:t>Lorem ipsum dolor sit amet, </a:t>
            </a:r>
            <a:endParaRPr/>
          </a:p>
        </p:txBody>
      </p:sp>
      <p:grpSp>
        <p:nvGrpSpPr>
          <p:cNvPr id="374" name="Google Shape;374;p26"/>
          <p:cNvGrpSpPr/>
          <p:nvPr/>
        </p:nvGrpSpPr>
        <p:grpSpPr>
          <a:xfrm>
            <a:off x="13896217" y="7966492"/>
            <a:ext cx="2327028" cy="1560664"/>
            <a:chOff x="4642" y="0"/>
            <a:chExt cx="3102704" cy="2080885"/>
          </a:xfrm>
        </p:grpSpPr>
        <p:grpSp>
          <p:nvGrpSpPr>
            <p:cNvPr id="375" name="Google Shape;375;p26"/>
            <p:cNvGrpSpPr/>
            <p:nvPr/>
          </p:nvGrpSpPr>
          <p:grpSpPr>
            <a:xfrm>
              <a:off x="4642" y="0"/>
              <a:ext cx="2071599" cy="2080885"/>
              <a:chOff x="1813" y="0"/>
              <a:chExt cx="809173" cy="812800"/>
            </a:xfrm>
          </p:grpSpPr>
          <p:sp>
            <p:nvSpPr>
              <p:cNvPr id="376" name="Google Shape;376;p26"/>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378" name="Google Shape;378;p26"/>
            <p:cNvCxnSpPr/>
            <p:nvPr/>
          </p:nvCxnSpPr>
          <p:spPr>
            <a:xfrm>
              <a:off x="959718" y="1053735"/>
              <a:ext cx="2147628" cy="0"/>
            </a:xfrm>
            <a:prstGeom prst="straightConnector1">
              <a:avLst/>
            </a:prstGeom>
            <a:noFill/>
            <a:ln cap="flat" cmpd="sng" w="50800">
              <a:solidFill>
                <a:srgbClr val="212121"/>
              </a:solidFill>
              <a:prstDash val="solid"/>
              <a:round/>
              <a:headEnd len="lg" w="lg" type="oval"/>
              <a:tailEnd len="med" w="med" type="stealth"/>
            </a:ln>
          </p:spPr>
        </p:cxnSp>
        <p:cxnSp>
          <p:nvCxnSpPr>
            <p:cNvPr id="379" name="Google Shape;379;p26"/>
            <p:cNvCxnSpPr/>
            <p:nvPr/>
          </p:nvCxnSpPr>
          <p:spPr>
            <a:xfrm>
              <a:off x="1199508" y="1053735"/>
              <a:ext cx="1446797" cy="0"/>
            </a:xfrm>
            <a:prstGeom prst="straightConnector1">
              <a:avLst/>
            </a:prstGeom>
            <a:noFill/>
            <a:ln cap="flat" cmpd="sng" w="50800">
              <a:solidFill>
                <a:srgbClr val="212121"/>
              </a:solidFill>
              <a:prstDash val="solid"/>
              <a:round/>
              <a:headEnd len="sm" w="sm" type="none"/>
              <a:tailEnd len="med" w="med" type="stealth"/>
            </a:ln>
          </p:spPr>
        </p:cxnSp>
      </p:grpSp>
      <p:sp>
        <p:nvSpPr>
          <p:cNvPr id="380" name="Google Shape;380;p26"/>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7"/>
          <p:cNvSpPr/>
          <p:nvPr/>
        </p:nvSpPr>
        <p:spPr>
          <a:xfrm>
            <a:off x="9963944" y="1138966"/>
            <a:ext cx="4060473" cy="8229600"/>
          </a:xfrm>
          <a:custGeom>
            <a:rect b="b" l="l" r="r" t="t"/>
            <a:pathLst>
              <a:path extrusionOk="0" h="8229600" w="4060473">
                <a:moveTo>
                  <a:pt x="0" y="0"/>
                </a:moveTo>
                <a:lnTo>
                  <a:pt x="4060473" y="0"/>
                </a:lnTo>
                <a:lnTo>
                  <a:pt x="4060473" y="8229600"/>
                </a:lnTo>
                <a:lnTo>
                  <a:pt x="0" y="8229600"/>
                </a:lnTo>
                <a:lnTo>
                  <a:pt x="0" y="0"/>
                </a:lnTo>
                <a:close/>
              </a:path>
            </a:pathLst>
          </a:custGeom>
          <a:blipFill rotWithShape="1">
            <a:blip r:embed="rId3">
              <a:alphaModFix/>
            </a:blip>
            <a:stretch>
              <a:fillRect b="0" l="0" r="0" t="0"/>
            </a:stretch>
          </a:blipFill>
          <a:ln>
            <a:noFill/>
          </a:ln>
        </p:spPr>
      </p:sp>
      <p:cxnSp>
        <p:nvCxnSpPr>
          <p:cNvPr id="386" name="Google Shape;386;p27"/>
          <p:cNvCxnSpPr/>
          <p:nvPr/>
        </p:nvCxnSpPr>
        <p:spPr>
          <a:xfrm>
            <a:off x="3985049" y="6031628"/>
            <a:ext cx="6419946" cy="0"/>
          </a:xfrm>
          <a:prstGeom prst="straightConnector1">
            <a:avLst/>
          </a:prstGeom>
          <a:noFill/>
          <a:ln cap="flat" cmpd="sng" w="38100">
            <a:solidFill>
              <a:srgbClr val="212121"/>
            </a:solidFill>
            <a:prstDash val="solid"/>
            <a:round/>
            <a:headEnd len="sm" w="sm" type="none"/>
            <a:tailEnd len="med" w="med" type="stealth"/>
          </a:ln>
        </p:spPr>
      </p:cxnSp>
      <p:sp>
        <p:nvSpPr>
          <p:cNvPr id="387" name="Google Shape;387;p27"/>
          <p:cNvSpPr txBox="1"/>
          <p:nvPr/>
        </p:nvSpPr>
        <p:spPr>
          <a:xfrm>
            <a:off x="1898972" y="2510566"/>
            <a:ext cx="3736479"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Social</a:t>
            </a:r>
            <a:endParaRPr/>
          </a:p>
        </p:txBody>
      </p:sp>
      <p:sp>
        <p:nvSpPr>
          <p:cNvPr id="388" name="Google Shape;388;p27"/>
          <p:cNvSpPr txBox="1"/>
          <p:nvPr/>
        </p:nvSpPr>
        <p:spPr>
          <a:xfrm>
            <a:off x="5635452" y="2510566"/>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389" name="Google Shape;389;p27"/>
          <p:cNvSpPr txBox="1"/>
          <p:nvPr/>
        </p:nvSpPr>
        <p:spPr>
          <a:xfrm>
            <a:off x="2197747" y="7008383"/>
            <a:ext cx="6972461" cy="1722941"/>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Curabitur euismod semper augue, ut consequat nunc blandit quis. Phasellus sit amet justo vitae lectus tincidunt sagittis.</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390" name="Google Shape;390;p27"/>
          <p:cNvSpPr txBox="1"/>
          <p:nvPr/>
        </p:nvSpPr>
        <p:spPr>
          <a:xfrm>
            <a:off x="3028244" y="3720241"/>
            <a:ext cx="5810956" cy="1533525"/>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None/>
            </a:pPr>
            <a:r>
              <a:rPr lang="en-US" sz="9000">
                <a:solidFill>
                  <a:srgbClr val="212121"/>
                </a:solidFill>
                <a:latin typeface="Libre Baskerville"/>
                <a:ea typeface="Libre Baskerville"/>
                <a:cs typeface="Libre Baskerville"/>
                <a:sym typeface="Libre Baskerville"/>
              </a:rPr>
              <a:t>Presence</a:t>
            </a:r>
            <a:endParaRPr/>
          </a:p>
        </p:txBody>
      </p:sp>
      <p:grpSp>
        <p:nvGrpSpPr>
          <p:cNvPr id="391" name="Google Shape;391;p27"/>
          <p:cNvGrpSpPr/>
          <p:nvPr/>
        </p:nvGrpSpPr>
        <p:grpSpPr>
          <a:xfrm rot="5400000">
            <a:off x="12769129" y="4325361"/>
            <a:ext cx="3939316" cy="2626879"/>
            <a:chOff x="0" y="0"/>
            <a:chExt cx="5252421" cy="3502505"/>
          </a:xfrm>
        </p:grpSpPr>
        <p:grpSp>
          <p:nvGrpSpPr>
            <p:cNvPr id="392" name="Google Shape;392;p27"/>
            <p:cNvGrpSpPr/>
            <p:nvPr/>
          </p:nvGrpSpPr>
          <p:grpSpPr>
            <a:xfrm rot="-5400000">
              <a:off x="874958" y="-874958"/>
              <a:ext cx="3502505" cy="5252421"/>
              <a:chOff x="0" y="0"/>
              <a:chExt cx="668765" cy="1002893"/>
            </a:xfrm>
          </p:grpSpPr>
          <p:sp>
            <p:nvSpPr>
              <p:cNvPr id="393" name="Google Shape;393;p27"/>
              <p:cNvSpPr/>
              <p:nvPr/>
            </p:nvSpPr>
            <p:spPr>
              <a:xfrm>
                <a:off x="0" y="0"/>
                <a:ext cx="668765" cy="1002893"/>
              </a:xfrm>
              <a:custGeom>
                <a:rect b="b" l="l" r="r" t="t"/>
                <a:pathLst>
                  <a:path extrusionOk="0" h="1002893" w="668765">
                    <a:moveTo>
                      <a:pt x="223042" y="19070"/>
                    </a:moveTo>
                    <a:cubicBezTo>
                      <a:pt x="257217" y="7556"/>
                      <a:pt x="296307" y="0"/>
                      <a:pt x="334563" y="0"/>
                    </a:cubicBezTo>
                    <a:cubicBezTo>
                      <a:pt x="372820" y="0"/>
                      <a:pt x="409633" y="6476"/>
                      <a:pt x="443557" y="17990"/>
                    </a:cubicBezTo>
                    <a:cubicBezTo>
                      <a:pt x="444280" y="18350"/>
                      <a:pt x="445001" y="18350"/>
                      <a:pt x="445723" y="18710"/>
                    </a:cubicBezTo>
                    <a:cubicBezTo>
                      <a:pt x="573124" y="64765"/>
                      <a:pt x="666961" y="186379"/>
                      <a:pt x="668765" y="332725"/>
                    </a:cubicBezTo>
                    <a:lnTo>
                      <a:pt x="668765" y="1002893"/>
                    </a:lnTo>
                    <a:lnTo>
                      <a:pt x="0" y="1002893"/>
                    </a:lnTo>
                    <a:lnTo>
                      <a:pt x="0" y="333222"/>
                    </a:lnTo>
                    <a:cubicBezTo>
                      <a:pt x="1805" y="185660"/>
                      <a:pt x="94197" y="64045"/>
                      <a:pt x="223042" y="19070"/>
                    </a:cubicBezTo>
                    <a:close/>
                  </a:path>
                </a:pathLst>
              </a:custGeom>
              <a:solidFill>
                <a:srgbClr val="E4B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txBox="1"/>
              <p:nvPr/>
            </p:nvSpPr>
            <p:spPr>
              <a:xfrm>
                <a:off x="0" y="79375"/>
                <a:ext cx="660400" cy="733425"/>
              </a:xfrm>
              <a:prstGeom prst="rect">
                <a:avLst/>
              </a:prstGeom>
              <a:noFill/>
              <a:ln>
                <a:noFill/>
              </a:ln>
            </p:spPr>
            <p:txBody>
              <a:bodyPr anchorCtr="0" anchor="ctr" bIns="66450" lIns="66450" spcFirstLastPara="1" rIns="66450" wrap="square" tIns="6645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95" name="Google Shape;395;p27"/>
            <p:cNvGrpSpPr/>
            <p:nvPr/>
          </p:nvGrpSpPr>
          <p:grpSpPr>
            <a:xfrm>
              <a:off x="750804" y="956125"/>
              <a:ext cx="1583159" cy="1590255"/>
              <a:chOff x="1813" y="0"/>
              <a:chExt cx="809173" cy="812800"/>
            </a:xfrm>
          </p:grpSpPr>
          <p:sp>
            <p:nvSpPr>
              <p:cNvPr id="396" name="Google Shape;396;p27"/>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7"/>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398" name="Google Shape;398;p27"/>
            <p:cNvCxnSpPr/>
            <p:nvPr/>
          </p:nvCxnSpPr>
          <p:spPr>
            <a:xfrm>
              <a:off x="1480694" y="1761411"/>
              <a:ext cx="1641262" cy="0"/>
            </a:xfrm>
            <a:prstGeom prst="straightConnector1">
              <a:avLst/>
            </a:prstGeom>
            <a:noFill/>
            <a:ln cap="flat" cmpd="sng" w="38800">
              <a:solidFill>
                <a:srgbClr val="212121"/>
              </a:solidFill>
              <a:prstDash val="solid"/>
              <a:round/>
              <a:headEnd len="lg" w="lg" type="oval"/>
              <a:tailEnd len="med" w="med" type="stealth"/>
            </a:ln>
          </p:spPr>
        </p:cxnSp>
        <p:cxnSp>
          <p:nvCxnSpPr>
            <p:cNvPr id="399" name="Google Shape;399;p27"/>
            <p:cNvCxnSpPr/>
            <p:nvPr/>
          </p:nvCxnSpPr>
          <p:spPr>
            <a:xfrm>
              <a:off x="1663946" y="1761411"/>
              <a:ext cx="1105673" cy="0"/>
            </a:xfrm>
            <a:prstGeom prst="straightConnector1">
              <a:avLst/>
            </a:prstGeom>
            <a:noFill/>
            <a:ln cap="flat" cmpd="sng" w="38800">
              <a:solidFill>
                <a:srgbClr val="212121"/>
              </a:solidFill>
              <a:prstDash val="solid"/>
              <a:round/>
              <a:headEnd len="sm" w="sm" type="none"/>
              <a:tailEnd len="med" w="med" type="stealth"/>
            </a:ln>
          </p:spPr>
        </p:cxnSp>
        <p:sp>
          <p:nvSpPr>
            <p:cNvPr id="400" name="Google Shape;400;p27"/>
            <p:cNvSpPr txBox="1"/>
            <p:nvPr/>
          </p:nvSpPr>
          <p:spPr>
            <a:xfrm rot="-5400000">
              <a:off x="3066650" y="822410"/>
              <a:ext cx="2558700" cy="1646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lang="en-US" sz="2674">
                  <a:solidFill>
                    <a:srgbClr val="212121"/>
                  </a:solidFill>
                  <a:latin typeface="Libre Baskerville"/>
                  <a:ea typeface="Libre Baskerville"/>
                  <a:cs typeface="Libre Baskerville"/>
                  <a:sym typeface="Libre Baskerville"/>
                </a:rPr>
                <a:t>Lorem ipsum dolor</a:t>
              </a:r>
              <a:endParaRPr/>
            </a:p>
          </p:txBody>
        </p:sp>
      </p:grpSp>
      <p:sp>
        <p:nvSpPr>
          <p:cNvPr id="401" name="Google Shape;401;p27"/>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grpSp>
        <p:nvGrpSpPr>
          <p:cNvPr id="406" name="Google Shape;406;p28"/>
          <p:cNvGrpSpPr/>
          <p:nvPr/>
        </p:nvGrpSpPr>
        <p:grpSpPr>
          <a:xfrm>
            <a:off x="10153650" y="4539548"/>
            <a:ext cx="8191554" cy="5747455"/>
            <a:chOff x="0" y="-47625"/>
            <a:chExt cx="2157432" cy="1752166"/>
          </a:xfrm>
        </p:grpSpPr>
        <p:sp>
          <p:nvSpPr>
            <p:cNvPr id="407" name="Google Shape;407;p28"/>
            <p:cNvSpPr/>
            <p:nvPr/>
          </p:nvSpPr>
          <p:spPr>
            <a:xfrm>
              <a:off x="0" y="0"/>
              <a:ext cx="2157432" cy="1704541"/>
            </a:xfrm>
            <a:custGeom>
              <a:rect b="b" l="l" r="r" t="t"/>
              <a:pathLst>
                <a:path extrusionOk="0" h="1704541" w="2157432">
                  <a:moveTo>
                    <a:pt x="0" y="0"/>
                  </a:moveTo>
                  <a:lnTo>
                    <a:pt x="2157432" y="0"/>
                  </a:lnTo>
                  <a:lnTo>
                    <a:pt x="2157432" y="1704541"/>
                  </a:lnTo>
                  <a:lnTo>
                    <a:pt x="0" y="1704541"/>
                  </a:lnTo>
                  <a:close/>
                </a:path>
              </a:pathLst>
            </a:custGeom>
            <a:solidFill>
              <a:srgbClr val="E4B439"/>
            </a:solidFill>
            <a:ln>
              <a:noFill/>
            </a:ln>
          </p:spPr>
        </p:sp>
        <p:sp>
          <p:nvSpPr>
            <p:cNvPr id="408" name="Google Shape;408;p28"/>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409" name="Google Shape;409;p28"/>
          <p:cNvSpPr/>
          <p:nvPr/>
        </p:nvSpPr>
        <p:spPr>
          <a:xfrm>
            <a:off x="2580707" y="-405581"/>
            <a:ext cx="14797550" cy="11098162"/>
          </a:xfrm>
          <a:custGeom>
            <a:rect b="b" l="l" r="r" t="t"/>
            <a:pathLst>
              <a:path extrusionOk="0" h="11098162" w="14797550">
                <a:moveTo>
                  <a:pt x="0" y="0"/>
                </a:moveTo>
                <a:lnTo>
                  <a:pt x="14797550" y="0"/>
                </a:lnTo>
                <a:lnTo>
                  <a:pt x="14797550" y="11098162"/>
                </a:lnTo>
                <a:lnTo>
                  <a:pt x="0" y="11098162"/>
                </a:lnTo>
                <a:lnTo>
                  <a:pt x="0" y="0"/>
                </a:lnTo>
                <a:close/>
              </a:path>
            </a:pathLst>
          </a:custGeom>
          <a:blipFill rotWithShape="1">
            <a:blip r:embed="rId3">
              <a:alphaModFix/>
            </a:blip>
            <a:stretch>
              <a:fillRect b="0" l="0" r="0" t="0"/>
            </a:stretch>
          </a:blipFill>
          <a:ln>
            <a:noFill/>
          </a:ln>
        </p:spPr>
      </p:sp>
      <p:cxnSp>
        <p:nvCxnSpPr>
          <p:cNvPr id="410" name="Google Shape;410;p28"/>
          <p:cNvCxnSpPr/>
          <p:nvPr/>
        </p:nvCxnSpPr>
        <p:spPr>
          <a:xfrm>
            <a:off x="3257454" y="7250828"/>
            <a:ext cx="5886546" cy="0"/>
          </a:xfrm>
          <a:prstGeom prst="straightConnector1">
            <a:avLst/>
          </a:prstGeom>
          <a:noFill/>
          <a:ln cap="flat" cmpd="sng" w="38100">
            <a:solidFill>
              <a:srgbClr val="212121"/>
            </a:solidFill>
            <a:prstDash val="solid"/>
            <a:round/>
            <a:headEnd len="sm" w="sm" type="none"/>
            <a:tailEnd len="med" w="med" type="stealth"/>
          </a:ln>
        </p:spPr>
      </p:cxnSp>
      <p:sp>
        <p:nvSpPr>
          <p:cNvPr id="411" name="Google Shape;411;p28"/>
          <p:cNvSpPr txBox="1"/>
          <p:nvPr/>
        </p:nvSpPr>
        <p:spPr>
          <a:xfrm>
            <a:off x="1171374" y="3729775"/>
            <a:ext cx="3473700" cy="13854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Print</a:t>
            </a:r>
            <a:endParaRPr/>
          </a:p>
        </p:txBody>
      </p:sp>
      <p:sp>
        <p:nvSpPr>
          <p:cNvPr id="412" name="Google Shape;412;p28"/>
          <p:cNvSpPr txBox="1"/>
          <p:nvPr/>
        </p:nvSpPr>
        <p:spPr>
          <a:xfrm>
            <a:off x="4907858" y="3729766"/>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413" name="Google Shape;413;p28"/>
          <p:cNvSpPr txBox="1"/>
          <p:nvPr/>
        </p:nvSpPr>
        <p:spPr>
          <a:xfrm>
            <a:off x="12941947" y="5510941"/>
            <a:ext cx="4191161" cy="2779097"/>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FFFFFF"/>
                </a:solidFill>
                <a:latin typeface="Arial"/>
                <a:ea typeface="Arial"/>
                <a:cs typeface="Arial"/>
                <a:sym typeface="Arial"/>
              </a:rPr>
              <a:t>Lorem ipsum dolor sit amet, consectetur adipiscing elit. Sed quis nisl vitae leo tincidunt mattis. Fusce id lacus auctor, luctus nisi quis, aliquet eros. In hac habitasse platea dictumst. Curabitur euismod semper augue, ut consequat nunc blandit quis. Phasellus sit amet justo vitae lectus tincidunt sagittis.</a:t>
            </a:r>
            <a:endParaRPr/>
          </a:p>
          <a:p>
            <a:pPr indent="0" lvl="0" marL="0" marR="0" rtl="0" algn="l">
              <a:lnSpc>
                <a:spcPct val="200071"/>
              </a:lnSpc>
              <a:spcBef>
                <a:spcPts val="0"/>
              </a:spcBef>
              <a:spcAft>
                <a:spcPts val="0"/>
              </a:spcAft>
              <a:buNone/>
            </a:pPr>
            <a:r>
              <a:t/>
            </a:r>
            <a:endParaRPr sz="1398">
              <a:solidFill>
                <a:srgbClr val="FFFFFF"/>
              </a:solidFill>
              <a:latin typeface="Arial"/>
              <a:ea typeface="Arial"/>
              <a:cs typeface="Arial"/>
              <a:sym typeface="Arial"/>
            </a:endParaRPr>
          </a:p>
        </p:txBody>
      </p:sp>
      <p:sp>
        <p:nvSpPr>
          <p:cNvPr id="414" name="Google Shape;414;p28"/>
          <p:cNvSpPr txBox="1"/>
          <p:nvPr/>
        </p:nvSpPr>
        <p:spPr>
          <a:xfrm>
            <a:off x="2195502" y="4939441"/>
            <a:ext cx="5938849" cy="1533525"/>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None/>
            </a:pPr>
            <a:r>
              <a:rPr lang="en-US" sz="9000">
                <a:solidFill>
                  <a:srgbClr val="212121"/>
                </a:solidFill>
                <a:latin typeface="Libre Baskerville"/>
                <a:ea typeface="Libre Baskerville"/>
                <a:cs typeface="Libre Baskerville"/>
                <a:sym typeface="Libre Baskerville"/>
              </a:rPr>
              <a:t>Materials</a:t>
            </a:r>
            <a:endParaRPr/>
          </a:p>
        </p:txBody>
      </p:sp>
      <p:sp>
        <p:nvSpPr>
          <p:cNvPr id="415" name="Google Shape;415;p28"/>
          <p:cNvSpPr txBox="1"/>
          <p:nvPr/>
        </p:nvSpPr>
        <p:spPr>
          <a:xfrm>
            <a:off x="12941947" y="3415441"/>
            <a:ext cx="4061635" cy="523875"/>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u="none">
                <a:solidFill>
                  <a:srgbClr val="212121"/>
                </a:solidFill>
                <a:latin typeface="Libre Baskerville"/>
                <a:ea typeface="Libre Baskerville"/>
                <a:cs typeface="Libre Baskerville"/>
                <a:sym typeface="Libre Baskerville"/>
              </a:rPr>
              <a:t>Add a main point</a:t>
            </a:r>
            <a:endParaRPr/>
          </a:p>
        </p:txBody>
      </p:sp>
      <p:sp>
        <p:nvSpPr>
          <p:cNvPr id="416" name="Google Shape;416;p28"/>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29"/>
          <p:cNvSpPr txBox="1"/>
          <p:nvPr/>
        </p:nvSpPr>
        <p:spPr>
          <a:xfrm>
            <a:off x="1289857" y="2165870"/>
            <a:ext cx="5562600"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Contacts</a:t>
            </a:r>
            <a:endParaRPr/>
          </a:p>
        </p:txBody>
      </p:sp>
      <p:sp>
        <p:nvSpPr>
          <p:cNvPr id="422" name="Google Shape;422;p29"/>
          <p:cNvSpPr/>
          <p:nvPr/>
        </p:nvSpPr>
        <p:spPr>
          <a:xfrm>
            <a:off x="1906474" y="5107281"/>
            <a:ext cx="496074" cy="496074"/>
          </a:xfrm>
          <a:custGeom>
            <a:rect b="b" l="l" r="r" t="t"/>
            <a:pathLst>
              <a:path extrusionOk="0" h="496074" w="496074">
                <a:moveTo>
                  <a:pt x="0" y="0"/>
                </a:moveTo>
                <a:lnTo>
                  <a:pt x="496074" y="0"/>
                </a:lnTo>
                <a:lnTo>
                  <a:pt x="496074" y="496073"/>
                </a:lnTo>
                <a:lnTo>
                  <a:pt x="0" y="496073"/>
                </a:lnTo>
                <a:lnTo>
                  <a:pt x="0" y="0"/>
                </a:lnTo>
                <a:close/>
              </a:path>
            </a:pathLst>
          </a:custGeom>
          <a:blipFill rotWithShape="1">
            <a:blip r:embed="rId3">
              <a:alphaModFix/>
            </a:blip>
            <a:stretch>
              <a:fillRect b="0" l="0" r="0" t="0"/>
            </a:stretch>
          </a:blipFill>
          <a:ln>
            <a:noFill/>
          </a:ln>
        </p:spPr>
      </p:sp>
      <p:sp>
        <p:nvSpPr>
          <p:cNvPr id="423" name="Google Shape;423;p29"/>
          <p:cNvSpPr/>
          <p:nvPr/>
        </p:nvSpPr>
        <p:spPr>
          <a:xfrm>
            <a:off x="1913044" y="6061662"/>
            <a:ext cx="496074" cy="496074"/>
          </a:xfrm>
          <a:custGeom>
            <a:rect b="b" l="l" r="r" t="t"/>
            <a:pathLst>
              <a:path extrusionOk="0" h="496074" w="496074">
                <a:moveTo>
                  <a:pt x="0" y="0"/>
                </a:moveTo>
                <a:lnTo>
                  <a:pt x="496073" y="0"/>
                </a:lnTo>
                <a:lnTo>
                  <a:pt x="496073" y="496073"/>
                </a:lnTo>
                <a:lnTo>
                  <a:pt x="0" y="496073"/>
                </a:lnTo>
                <a:lnTo>
                  <a:pt x="0" y="0"/>
                </a:lnTo>
                <a:close/>
              </a:path>
            </a:pathLst>
          </a:custGeom>
          <a:blipFill rotWithShape="1">
            <a:blip r:embed="rId4">
              <a:alphaModFix/>
            </a:blip>
            <a:stretch>
              <a:fillRect b="0" l="0" r="0" t="0"/>
            </a:stretch>
          </a:blipFill>
          <a:ln>
            <a:noFill/>
          </a:ln>
        </p:spPr>
      </p:sp>
      <p:sp>
        <p:nvSpPr>
          <p:cNvPr id="424" name="Google Shape;424;p29"/>
          <p:cNvSpPr/>
          <p:nvPr/>
        </p:nvSpPr>
        <p:spPr>
          <a:xfrm>
            <a:off x="1902419" y="7970424"/>
            <a:ext cx="496074" cy="496074"/>
          </a:xfrm>
          <a:custGeom>
            <a:rect b="b" l="l" r="r" t="t"/>
            <a:pathLst>
              <a:path extrusionOk="0" h="496074" w="496074">
                <a:moveTo>
                  <a:pt x="0" y="0"/>
                </a:moveTo>
                <a:lnTo>
                  <a:pt x="496074" y="0"/>
                </a:lnTo>
                <a:lnTo>
                  <a:pt x="496074" y="496073"/>
                </a:lnTo>
                <a:lnTo>
                  <a:pt x="0" y="496073"/>
                </a:lnTo>
                <a:lnTo>
                  <a:pt x="0" y="0"/>
                </a:lnTo>
                <a:close/>
              </a:path>
            </a:pathLst>
          </a:custGeom>
          <a:blipFill rotWithShape="1">
            <a:blip r:embed="rId5">
              <a:alphaModFix/>
            </a:blip>
            <a:stretch>
              <a:fillRect b="0" l="0" r="0" t="0"/>
            </a:stretch>
          </a:blipFill>
          <a:ln>
            <a:noFill/>
          </a:ln>
        </p:spPr>
      </p:sp>
      <p:sp>
        <p:nvSpPr>
          <p:cNvPr id="425" name="Google Shape;425;p29"/>
          <p:cNvSpPr/>
          <p:nvPr/>
        </p:nvSpPr>
        <p:spPr>
          <a:xfrm>
            <a:off x="1902419" y="7016043"/>
            <a:ext cx="496074" cy="496074"/>
          </a:xfrm>
          <a:custGeom>
            <a:rect b="b" l="l" r="r" t="t"/>
            <a:pathLst>
              <a:path extrusionOk="0" h="496074" w="496074">
                <a:moveTo>
                  <a:pt x="0" y="0"/>
                </a:moveTo>
                <a:lnTo>
                  <a:pt x="496074" y="0"/>
                </a:lnTo>
                <a:lnTo>
                  <a:pt x="496074" y="496073"/>
                </a:lnTo>
                <a:lnTo>
                  <a:pt x="0" y="496073"/>
                </a:lnTo>
                <a:lnTo>
                  <a:pt x="0" y="0"/>
                </a:lnTo>
                <a:close/>
              </a:path>
            </a:pathLst>
          </a:custGeom>
          <a:blipFill rotWithShape="1">
            <a:blip r:embed="rId6">
              <a:alphaModFix/>
            </a:blip>
            <a:stretch>
              <a:fillRect b="0" l="0" r="0" t="0"/>
            </a:stretch>
          </a:blipFill>
          <a:ln>
            <a:noFill/>
          </a:ln>
        </p:spPr>
      </p:sp>
      <p:sp>
        <p:nvSpPr>
          <p:cNvPr id="426" name="Google Shape;426;p29"/>
          <p:cNvSpPr/>
          <p:nvPr/>
        </p:nvSpPr>
        <p:spPr>
          <a:xfrm>
            <a:off x="1898973" y="4152900"/>
            <a:ext cx="496074" cy="496074"/>
          </a:xfrm>
          <a:custGeom>
            <a:rect b="b" l="l" r="r" t="t"/>
            <a:pathLst>
              <a:path extrusionOk="0" h="496074" w="496074">
                <a:moveTo>
                  <a:pt x="0" y="0"/>
                </a:moveTo>
                <a:lnTo>
                  <a:pt x="496074" y="0"/>
                </a:lnTo>
                <a:lnTo>
                  <a:pt x="496074" y="496073"/>
                </a:lnTo>
                <a:lnTo>
                  <a:pt x="0" y="496073"/>
                </a:lnTo>
                <a:lnTo>
                  <a:pt x="0" y="0"/>
                </a:lnTo>
                <a:close/>
              </a:path>
            </a:pathLst>
          </a:custGeom>
          <a:blipFill rotWithShape="1">
            <a:blip r:embed="rId7">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27" name="Google Shape;427;p29"/>
          <p:cNvSpPr txBox="1"/>
          <p:nvPr/>
        </p:nvSpPr>
        <p:spPr>
          <a:xfrm>
            <a:off x="2790976" y="5128622"/>
            <a:ext cx="489295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u="none">
                <a:solidFill>
                  <a:srgbClr val="212121"/>
                </a:solidFill>
                <a:latin typeface="Arial"/>
                <a:ea typeface="Arial"/>
                <a:cs typeface="Arial"/>
                <a:sym typeface="Arial"/>
              </a:rPr>
              <a:t>123-456-7890</a:t>
            </a:r>
            <a:endParaRPr/>
          </a:p>
        </p:txBody>
      </p:sp>
      <p:sp>
        <p:nvSpPr>
          <p:cNvPr id="428" name="Google Shape;428;p29"/>
          <p:cNvSpPr txBox="1"/>
          <p:nvPr/>
        </p:nvSpPr>
        <p:spPr>
          <a:xfrm>
            <a:off x="2790976" y="6083003"/>
            <a:ext cx="489295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u="none">
                <a:solidFill>
                  <a:srgbClr val="212121"/>
                </a:solidFill>
                <a:latin typeface="Arial"/>
                <a:ea typeface="Arial"/>
                <a:cs typeface="Arial"/>
                <a:sym typeface="Arial"/>
              </a:rPr>
              <a:t>hello@reallygreatsite.com</a:t>
            </a:r>
            <a:endParaRPr/>
          </a:p>
        </p:txBody>
      </p:sp>
      <p:sp>
        <p:nvSpPr>
          <p:cNvPr id="429" name="Google Shape;429;p29"/>
          <p:cNvSpPr txBox="1"/>
          <p:nvPr/>
        </p:nvSpPr>
        <p:spPr>
          <a:xfrm>
            <a:off x="2790976" y="7991765"/>
            <a:ext cx="489295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u="none">
                <a:solidFill>
                  <a:srgbClr val="212121"/>
                </a:solidFill>
                <a:latin typeface="Arial"/>
                <a:ea typeface="Arial"/>
                <a:cs typeface="Arial"/>
                <a:sym typeface="Arial"/>
              </a:rPr>
              <a:t>reallygreatsite.com</a:t>
            </a:r>
            <a:endParaRPr/>
          </a:p>
        </p:txBody>
      </p:sp>
      <p:sp>
        <p:nvSpPr>
          <p:cNvPr id="430" name="Google Shape;430;p29"/>
          <p:cNvSpPr txBox="1"/>
          <p:nvPr/>
        </p:nvSpPr>
        <p:spPr>
          <a:xfrm>
            <a:off x="2790976" y="7037384"/>
            <a:ext cx="489295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u="none">
                <a:solidFill>
                  <a:srgbClr val="212121"/>
                </a:solidFill>
                <a:latin typeface="Arial"/>
                <a:ea typeface="Arial"/>
                <a:cs typeface="Arial"/>
                <a:sym typeface="Arial"/>
              </a:rPr>
              <a:t>@reallygreatsite</a:t>
            </a:r>
            <a:endParaRPr/>
          </a:p>
        </p:txBody>
      </p:sp>
      <p:sp>
        <p:nvSpPr>
          <p:cNvPr id="431" name="Google Shape;431;p29"/>
          <p:cNvSpPr txBox="1"/>
          <p:nvPr/>
        </p:nvSpPr>
        <p:spPr>
          <a:xfrm>
            <a:off x="2790976" y="4174241"/>
            <a:ext cx="5438254" cy="405765"/>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u="none">
                <a:solidFill>
                  <a:srgbClr val="212121"/>
                </a:solidFill>
                <a:latin typeface="Arial"/>
                <a:ea typeface="Arial"/>
                <a:cs typeface="Arial"/>
                <a:sym typeface="Arial"/>
              </a:rPr>
              <a:t>123 Anywhere St., Any City,ST 12345</a:t>
            </a:r>
            <a:endParaRPr/>
          </a:p>
        </p:txBody>
      </p:sp>
      <p:sp>
        <p:nvSpPr>
          <p:cNvPr id="432" name="Google Shape;432;p29"/>
          <p:cNvSpPr/>
          <p:nvPr/>
        </p:nvSpPr>
        <p:spPr>
          <a:xfrm>
            <a:off x="10195925" y="-1150"/>
            <a:ext cx="8093504" cy="10289740"/>
          </a:xfrm>
          <a:custGeom>
            <a:rect b="b" l="l" r="r" t="t"/>
            <a:pathLst>
              <a:path extrusionOk="0" h="2950463" w="2837337">
                <a:moveTo>
                  <a:pt x="0" y="0"/>
                </a:moveTo>
                <a:lnTo>
                  <a:pt x="2837337" y="0"/>
                </a:lnTo>
                <a:lnTo>
                  <a:pt x="2837337" y="2950463"/>
                </a:lnTo>
                <a:lnTo>
                  <a:pt x="0" y="2950463"/>
                </a:lnTo>
                <a:close/>
              </a:path>
            </a:pathLst>
          </a:custGeom>
          <a:solidFill>
            <a:srgbClr val="E4B439"/>
          </a:solidFill>
          <a:ln>
            <a:noFill/>
          </a:ln>
        </p:spPr>
      </p:sp>
      <p:pic>
        <p:nvPicPr>
          <p:cNvPr id="433" name="Google Shape;433;p29"/>
          <p:cNvPicPr preferRelativeResize="0"/>
          <p:nvPr/>
        </p:nvPicPr>
        <p:blipFill rotWithShape="1">
          <a:blip r:embed="rId8">
            <a:alphaModFix/>
          </a:blip>
          <a:srcRect b="0" l="19172" r="19178" t="11024"/>
          <a:stretch/>
        </p:blipFill>
        <p:spPr>
          <a:xfrm>
            <a:off x="10195925" y="-1"/>
            <a:ext cx="8092076" cy="7785825"/>
          </a:xfrm>
          <a:prstGeom prst="rect">
            <a:avLst/>
          </a:prstGeom>
          <a:noFill/>
          <a:ln>
            <a:noFill/>
          </a:ln>
        </p:spPr>
      </p:pic>
      <p:cxnSp>
        <p:nvCxnSpPr>
          <p:cNvPr id="434" name="Google Shape;434;p29"/>
          <p:cNvCxnSpPr/>
          <p:nvPr/>
        </p:nvCxnSpPr>
        <p:spPr>
          <a:xfrm>
            <a:off x="6836703" y="2889770"/>
            <a:ext cx="1966735" cy="0"/>
          </a:xfrm>
          <a:prstGeom prst="straightConnector1">
            <a:avLst/>
          </a:prstGeom>
          <a:noFill/>
          <a:ln cap="flat" cmpd="sng" w="38100">
            <a:solidFill>
              <a:srgbClr val="212121"/>
            </a:solidFill>
            <a:prstDash val="solid"/>
            <a:round/>
            <a:headEnd len="sm" w="sm" type="none"/>
            <a:tailEnd len="med" w="med" type="stealth"/>
          </a:ln>
        </p:spPr>
      </p:cxnSp>
      <p:sp>
        <p:nvSpPr>
          <p:cNvPr id="435" name="Google Shape;435;p29"/>
          <p:cNvSpPr txBox="1"/>
          <p:nvPr/>
        </p:nvSpPr>
        <p:spPr>
          <a:xfrm>
            <a:off x="12408547" y="8740201"/>
            <a:ext cx="4061635" cy="523875"/>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u="none">
                <a:solidFill>
                  <a:srgbClr val="FFFFFF"/>
                </a:solidFill>
                <a:latin typeface="Libre Baskerville"/>
                <a:ea typeface="Libre Baskerville"/>
                <a:cs typeface="Libre Baskerville"/>
                <a:sym typeface="Libre Baskerville"/>
              </a:rPr>
              <a:t>Add a main point</a:t>
            </a:r>
            <a:endParaRPr/>
          </a:p>
        </p:txBody>
      </p:sp>
      <p:sp>
        <p:nvSpPr>
          <p:cNvPr id="436" name="Google Shape;436;p29"/>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2"/>
          <p:cNvSpPr/>
          <p:nvPr/>
        </p:nvSpPr>
        <p:spPr>
          <a:xfrm>
            <a:off x="14863600" y="0"/>
            <a:ext cx="3424220" cy="4663252"/>
          </a:xfrm>
          <a:custGeom>
            <a:rect b="b" l="l" r="r" t="t"/>
            <a:pathLst>
              <a:path extrusionOk="0" h="1142954" w="921728">
                <a:moveTo>
                  <a:pt x="0" y="0"/>
                </a:moveTo>
                <a:lnTo>
                  <a:pt x="921728" y="0"/>
                </a:lnTo>
                <a:lnTo>
                  <a:pt x="921728" y="1142954"/>
                </a:lnTo>
                <a:lnTo>
                  <a:pt x="0" y="1142954"/>
                </a:lnTo>
                <a:close/>
              </a:path>
            </a:pathLst>
          </a:custGeom>
          <a:solidFill>
            <a:srgbClr val="E4B439"/>
          </a:solidFill>
          <a:ln>
            <a:noFill/>
          </a:ln>
        </p:spPr>
      </p:sp>
      <p:pic>
        <p:nvPicPr>
          <p:cNvPr id="75" name="Google Shape;75;p12"/>
          <p:cNvPicPr preferRelativeResize="0"/>
          <p:nvPr/>
        </p:nvPicPr>
        <p:blipFill rotWithShape="1">
          <a:blip r:embed="rId3">
            <a:alphaModFix/>
          </a:blip>
          <a:srcRect b="36414" l="37194" r="25730" t="39403"/>
          <a:stretch/>
        </p:blipFill>
        <p:spPr>
          <a:xfrm>
            <a:off x="14863600" y="26700"/>
            <a:ext cx="3424224" cy="3264450"/>
          </a:xfrm>
          <a:prstGeom prst="rect">
            <a:avLst/>
          </a:prstGeom>
          <a:noFill/>
          <a:ln>
            <a:noFill/>
          </a:ln>
        </p:spPr>
      </p:pic>
      <p:cxnSp>
        <p:nvCxnSpPr>
          <p:cNvPr id="76" name="Google Shape;76;p12"/>
          <p:cNvCxnSpPr/>
          <p:nvPr/>
        </p:nvCxnSpPr>
        <p:spPr>
          <a:xfrm flipH="1" rot="10800000">
            <a:off x="13957282" y="3996007"/>
            <a:ext cx="2781511" cy="19050"/>
          </a:xfrm>
          <a:prstGeom prst="straightConnector1">
            <a:avLst/>
          </a:prstGeom>
          <a:noFill/>
          <a:ln cap="flat" cmpd="sng" w="38100">
            <a:solidFill>
              <a:srgbClr val="212121"/>
            </a:solidFill>
            <a:prstDash val="solid"/>
            <a:round/>
            <a:headEnd len="sm" w="sm" type="none"/>
            <a:tailEnd len="med" w="med" type="stealth"/>
          </a:ln>
        </p:spPr>
      </p:cxnSp>
      <p:sp>
        <p:nvSpPr>
          <p:cNvPr id="77" name="Google Shape;77;p12"/>
          <p:cNvSpPr txBox="1"/>
          <p:nvPr/>
        </p:nvSpPr>
        <p:spPr>
          <a:xfrm>
            <a:off x="1289847" y="1919550"/>
            <a:ext cx="89181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How to Use</a:t>
            </a:r>
            <a:endParaRPr/>
          </a:p>
        </p:txBody>
      </p:sp>
      <p:sp>
        <p:nvSpPr>
          <p:cNvPr id="78" name="Google Shape;78;p12"/>
          <p:cNvSpPr txBox="1"/>
          <p:nvPr/>
        </p:nvSpPr>
        <p:spPr>
          <a:xfrm>
            <a:off x="2944986" y="3291157"/>
            <a:ext cx="10643537"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This Presentation</a:t>
            </a:r>
            <a:endParaRPr/>
          </a:p>
        </p:txBody>
      </p:sp>
      <p:sp>
        <p:nvSpPr>
          <p:cNvPr id="79" name="Google Shape;79;p12"/>
          <p:cNvSpPr txBox="1"/>
          <p:nvPr/>
        </p:nvSpPr>
        <p:spPr>
          <a:xfrm>
            <a:off x="1898973" y="6445250"/>
            <a:ext cx="3750651" cy="2961003"/>
          </a:xfrm>
          <a:prstGeom prst="rect">
            <a:avLst/>
          </a:prstGeom>
          <a:noFill/>
          <a:ln>
            <a:noFill/>
          </a:ln>
        </p:spPr>
        <p:txBody>
          <a:bodyPr anchorCtr="0" anchor="t" bIns="0" lIns="0" spcFirstLastPara="1" rIns="0" wrap="square" tIns="0">
            <a:spAutoFit/>
          </a:bodyPr>
          <a:lstStyle/>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Click on the "Google Slides" button below this presentation preview. </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Click on "Make a copy."</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Start editing your presentation.</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You need to sign in to your Google account.</a:t>
            </a:r>
            <a:endParaRPr/>
          </a:p>
        </p:txBody>
      </p:sp>
      <p:sp>
        <p:nvSpPr>
          <p:cNvPr id="80" name="Google Shape;80;p12"/>
          <p:cNvSpPr txBox="1"/>
          <p:nvPr/>
        </p:nvSpPr>
        <p:spPr>
          <a:xfrm>
            <a:off x="1898973" y="5418196"/>
            <a:ext cx="3750651" cy="56515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Google Slides</a:t>
            </a:r>
            <a:endParaRPr/>
          </a:p>
        </p:txBody>
      </p:sp>
      <p:sp>
        <p:nvSpPr>
          <p:cNvPr id="81" name="Google Shape;81;p12"/>
          <p:cNvSpPr txBox="1"/>
          <p:nvPr/>
        </p:nvSpPr>
        <p:spPr>
          <a:xfrm>
            <a:off x="7443623" y="6445250"/>
            <a:ext cx="3750651" cy="2961003"/>
          </a:xfrm>
          <a:prstGeom prst="rect">
            <a:avLst/>
          </a:prstGeom>
          <a:noFill/>
          <a:ln>
            <a:noFill/>
          </a:ln>
        </p:spPr>
        <p:txBody>
          <a:bodyPr anchorCtr="0" anchor="t" bIns="0" lIns="0" spcFirstLastPara="1" rIns="0" wrap="square" tIns="0">
            <a:spAutoFit/>
          </a:bodyPr>
          <a:lstStyle/>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Click on the "PowerPoint" button below this presentation preview. </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Start editing your presentation.</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Download and install the fonts used in this presentation as listed on the next page.</a:t>
            </a:r>
            <a:endParaRPr/>
          </a:p>
        </p:txBody>
      </p:sp>
      <p:sp>
        <p:nvSpPr>
          <p:cNvPr id="82" name="Google Shape;82;p12"/>
          <p:cNvSpPr txBox="1"/>
          <p:nvPr/>
        </p:nvSpPr>
        <p:spPr>
          <a:xfrm>
            <a:off x="7443622" y="5418196"/>
            <a:ext cx="3452977" cy="56515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PowerPoint</a:t>
            </a:r>
            <a:endParaRPr/>
          </a:p>
        </p:txBody>
      </p:sp>
      <p:sp>
        <p:nvSpPr>
          <p:cNvPr id="83" name="Google Shape;83;p12"/>
          <p:cNvSpPr txBox="1"/>
          <p:nvPr/>
        </p:nvSpPr>
        <p:spPr>
          <a:xfrm>
            <a:off x="12988272" y="6445250"/>
            <a:ext cx="3750651" cy="2103753"/>
          </a:xfrm>
          <a:prstGeom prst="rect">
            <a:avLst/>
          </a:prstGeom>
          <a:noFill/>
          <a:ln>
            <a:noFill/>
          </a:ln>
        </p:spPr>
        <p:txBody>
          <a:bodyPr anchorCtr="0" anchor="t" bIns="0" lIns="0" spcFirstLastPara="1" rIns="0" wrap="square" tIns="0">
            <a:spAutoFit/>
          </a:bodyPr>
          <a:lstStyle/>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Click on the "Canva" button under this presentation preview. </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Start editing your presentation.</a:t>
            </a:r>
            <a:endParaRPr/>
          </a:p>
          <a:p>
            <a:pPr indent="-183517" lvl="1" marL="367034" marR="0" rtl="0" algn="l">
              <a:lnSpc>
                <a:spcPct val="200000"/>
              </a:lnSpc>
              <a:spcBef>
                <a:spcPts val="0"/>
              </a:spcBef>
              <a:spcAft>
                <a:spcPts val="0"/>
              </a:spcAft>
              <a:buClr>
                <a:srgbClr val="212121"/>
              </a:buClr>
              <a:buSzPts val="1700"/>
              <a:buFont typeface="Arial"/>
              <a:buChar char="•"/>
            </a:pPr>
            <a:r>
              <a:rPr b="0" i="0" lang="en-US" sz="1700" u="none" cap="none" strike="noStrike">
                <a:solidFill>
                  <a:srgbClr val="212121"/>
                </a:solidFill>
                <a:latin typeface="Arial"/>
                <a:ea typeface="Arial"/>
                <a:cs typeface="Arial"/>
                <a:sym typeface="Arial"/>
              </a:rPr>
              <a:t>You need to sign in to your Canva account.</a:t>
            </a:r>
            <a:endParaRPr/>
          </a:p>
        </p:txBody>
      </p:sp>
      <p:sp>
        <p:nvSpPr>
          <p:cNvPr id="84" name="Google Shape;84;p12"/>
          <p:cNvSpPr txBox="1"/>
          <p:nvPr/>
        </p:nvSpPr>
        <p:spPr>
          <a:xfrm>
            <a:off x="12988272" y="5418196"/>
            <a:ext cx="2556528" cy="56515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Canva</a:t>
            </a:r>
            <a:endParaRPr/>
          </a:p>
        </p:txBody>
      </p:sp>
      <p:sp>
        <p:nvSpPr>
          <p:cNvPr id="85" name="Google Shape;85;p12"/>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0"/>
          <p:cNvSpPr txBox="1"/>
          <p:nvPr/>
        </p:nvSpPr>
        <p:spPr>
          <a:xfrm>
            <a:off x="1573700" y="3295650"/>
            <a:ext cx="48342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Credits</a:t>
            </a:r>
            <a:endParaRPr/>
          </a:p>
        </p:txBody>
      </p:sp>
      <p:sp>
        <p:nvSpPr>
          <p:cNvPr id="442" name="Google Shape;442;p30"/>
          <p:cNvSpPr txBox="1"/>
          <p:nvPr/>
        </p:nvSpPr>
        <p:spPr>
          <a:xfrm>
            <a:off x="1573709" y="5605834"/>
            <a:ext cx="7430314" cy="9906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000">
                <a:solidFill>
                  <a:srgbClr val="212121"/>
                </a:solidFill>
                <a:latin typeface="Arial"/>
                <a:ea typeface="Arial"/>
                <a:cs typeface="Arial"/>
                <a:sym typeface="Arial"/>
              </a:rPr>
              <a:t>This presentation template is free for everyone to use thanks to the following:</a:t>
            </a:r>
            <a:endParaRPr/>
          </a:p>
        </p:txBody>
      </p:sp>
      <p:sp>
        <p:nvSpPr>
          <p:cNvPr id="443" name="Google Shape;443;p30"/>
          <p:cNvSpPr txBox="1"/>
          <p:nvPr/>
        </p:nvSpPr>
        <p:spPr>
          <a:xfrm>
            <a:off x="1573709" y="7903126"/>
            <a:ext cx="7332018" cy="860425"/>
          </a:xfrm>
          <a:prstGeom prst="rect">
            <a:avLst/>
          </a:prstGeom>
          <a:noFill/>
          <a:ln>
            <a:noFill/>
          </a:ln>
        </p:spPr>
        <p:txBody>
          <a:bodyPr anchorCtr="0" anchor="t" bIns="0" lIns="0" spcFirstLastPara="1" rIns="0" wrap="square" tIns="0">
            <a:spAutoFit/>
          </a:bodyPr>
          <a:lstStyle/>
          <a:p>
            <a:pPr indent="-269874" lvl="1" marL="539749" marR="0" rtl="0" algn="l">
              <a:lnSpc>
                <a:spcPct val="140016"/>
              </a:lnSpc>
              <a:spcBef>
                <a:spcPts val="0"/>
              </a:spcBef>
              <a:spcAft>
                <a:spcPts val="0"/>
              </a:spcAft>
              <a:buClr>
                <a:srgbClr val="212121"/>
              </a:buClr>
              <a:buSzPts val="2499"/>
              <a:buFont typeface="Arial"/>
              <a:buChar char="•"/>
            </a:pPr>
            <a:r>
              <a:rPr b="0" i="0" lang="en-US" sz="2499" u="none" cap="none" strike="noStrike">
                <a:solidFill>
                  <a:srgbClr val="212121"/>
                </a:solidFill>
                <a:latin typeface="Arial"/>
                <a:ea typeface="Arial"/>
                <a:cs typeface="Arial"/>
                <a:sym typeface="Arial"/>
              </a:rPr>
              <a:t>SlidesCarnival for the presentation template</a:t>
            </a:r>
            <a:endParaRPr/>
          </a:p>
          <a:p>
            <a:pPr indent="-269875" lvl="1" marL="539750" marR="0" rtl="0" algn="l">
              <a:lnSpc>
                <a:spcPct val="140000"/>
              </a:lnSpc>
              <a:spcBef>
                <a:spcPts val="0"/>
              </a:spcBef>
              <a:spcAft>
                <a:spcPts val="0"/>
              </a:spcAft>
              <a:buClr>
                <a:srgbClr val="212121"/>
              </a:buClr>
              <a:buSzPts val="2500"/>
              <a:buFont typeface="Arial"/>
              <a:buChar char="•"/>
            </a:pPr>
            <a:r>
              <a:rPr b="0" i="0" lang="en-US" sz="2500" u="none" cap="none" strike="noStrike">
                <a:solidFill>
                  <a:srgbClr val="212121"/>
                </a:solidFill>
                <a:latin typeface="Arial"/>
                <a:ea typeface="Arial"/>
                <a:cs typeface="Arial"/>
                <a:sym typeface="Arial"/>
              </a:rPr>
              <a:t>Pexels for the photos</a:t>
            </a:r>
            <a:endParaRPr/>
          </a:p>
        </p:txBody>
      </p:sp>
      <p:sp>
        <p:nvSpPr>
          <p:cNvPr id="444" name="Google Shape;444;p30"/>
          <p:cNvSpPr txBox="1"/>
          <p:nvPr/>
        </p:nvSpPr>
        <p:spPr>
          <a:xfrm>
            <a:off x="8544275" y="1022900"/>
            <a:ext cx="5160600" cy="1698900"/>
          </a:xfrm>
          <a:prstGeom prst="rect">
            <a:avLst/>
          </a:prstGeom>
          <a:noFill/>
          <a:ln>
            <a:noFill/>
          </a:ln>
        </p:spPr>
        <p:txBody>
          <a:bodyPr anchorCtr="0" anchor="t" bIns="0" lIns="0" spcFirstLastPara="1" rIns="0" wrap="square" tIns="0">
            <a:spAutoFit/>
          </a:bodyPr>
          <a:lstStyle/>
          <a:p>
            <a:pPr indent="0" lvl="0" marL="0" marR="0" rtl="0" algn="l">
              <a:lnSpc>
                <a:spcPct val="130006"/>
              </a:lnSpc>
              <a:spcBef>
                <a:spcPts val="0"/>
              </a:spcBef>
              <a:spcAft>
                <a:spcPts val="0"/>
              </a:spcAft>
              <a:buNone/>
            </a:pPr>
            <a:r>
              <a:rPr lang="en-US" sz="4799">
                <a:solidFill>
                  <a:srgbClr val="E4B439"/>
                </a:solidFill>
                <a:latin typeface="Libre Baskerville"/>
                <a:ea typeface="Libre Baskerville"/>
                <a:cs typeface="Libre Baskerville"/>
                <a:sym typeface="Libre Baskerville"/>
              </a:rPr>
              <a:t>Happy designing! </a:t>
            </a:r>
            <a:endParaRPr/>
          </a:p>
        </p:txBody>
      </p:sp>
      <p:grpSp>
        <p:nvGrpSpPr>
          <p:cNvPr id="445" name="Google Shape;445;p30"/>
          <p:cNvGrpSpPr/>
          <p:nvPr/>
        </p:nvGrpSpPr>
        <p:grpSpPr>
          <a:xfrm>
            <a:off x="8819776" y="2291715"/>
            <a:ext cx="10637338" cy="17911661"/>
            <a:chOff x="0" y="0"/>
            <a:chExt cx="14183117" cy="23882214"/>
          </a:xfrm>
        </p:grpSpPr>
        <p:sp>
          <p:nvSpPr>
            <p:cNvPr id="446" name="Google Shape;446;p30"/>
            <p:cNvSpPr/>
            <p:nvPr/>
          </p:nvSpPr>
          <p:spPr>
            <a:xfrm>
              <a:off x="2427450" y="0"/>
              <a:ext cx="9328216" cy="18656431"/>
            </a:xfrm>
            <a:custGeom>
              <a:rect b="b" l="l" r="r" t="t"/>
              <a:pathLst>
                <a:path extrusionOk="0" h="6350000" w="3175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rotWithShape="1">
              <a:blip r:embed="rId3">
                <a:alphaModFix/>
              </a:blip>
              <a:stretch>
                <a:fillRect b="0" l="-22665" r="-22664"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 name="Google Shape;447;p30"/>
            <p:cNvGrpSpPr/>
            <p:nvPr/>
          </p:nvGrpSpPr>
          <p:grpSpPr>
            <a:xfrm>
              <a:off x="0" y="11860307"/>
              <a:ext cx="14183117" cy="12021907"/>
              <a:chOff x="0" y="-47625"/>
              <a:chExt cx="2153783" cy="1825592"/>
            </a:xfrm>
          </p:grpSpPr>
          <p:sp>
            <p:nvSpPr>
              <p:cNvPr id="448" name="Google Shape;448;p30"/>
              <p:cNvSpPr/>
              <p:nvPr/>
            </p:nvSpPr>
            <p:spPr>
              <a:xfrm>
                <a:off x="0" y="0"/>
                <a:ext cx="2153783" cy="1777967"/>
              </a:xfrm>
              <a:custGeom>
                <a:rect b="b" l="l" r="r" t="t"/>
                <a:pathLst>
                  <a:path extrusionOk="0" h="1777967" w="2153783">
                    <a:moveTo>
                      <a:pt x="0" y="0"/>
                    </a:moveTo>
                    <a:lnTo>
                      <a:pt x="2153783" y="0"/>
                    </a:lnTo>
                    <a:lnTo>
                      <a:pt x="2153783" y="1777967"/>
                    </a:lnTo>
                    <a:lnTo>
                      <a:pt x="0" y="1777967"/>
                    </a:lnTo>
                    <a:close/>
                  </a:path>
                </a:pathLst>
              </a:custGeom>
              <a:solidFill>
                <a:srgbClr val="FFFFFF"/>
              </a:solidFill>
              <a:ln>
                <a:noFill/>
              </a:ln>
            </p:spPr>
          </p:sp>
          <p:sp>
            <p:nvSpPr>
              <p:cNvPr id="449" name="Google Shape;449;p30"/>
              <p:cNvSpPr txBox="1"/>
              <p:nvPr/>
            </p:nvSpPr>
            <p:spPr>
              <a:xfrm>
                <a:off x="0" y="-47625"/>
                <a:ext cx="812800" cy="860425"/>
              </a:xfrm>
              <a:prstGeom prst="rect">
                <a:avLst/>
              </a:prstGeom>
              <a:noFill/>
              <a:ln>
                <a:noFill/>
              </a:ln>
            </p:spPr>
            <p:txBody>
              <a:bodyPr anchorCtr="0" anchor="ctr" bIns="29325" lIns="29325" spcFirstLastPara="1" rIns="29325" wrap="square" tIns="2932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450" name="Google Shape;450;p30"/>
          <p:cNvGrpSpPr/>
          <p:nvPr/>
        </p:nvGrpSpPr>
        <p:grpSpPr>
          <a:xfrm>
            <a:off x="0" y="7698176"/>
            <a:ext cx="1427982" cy="2588780"/>
            <a:chOff x="0" y="-47625"/>
            <a:chExt cx="954980" cy="1316039"/>
          </a:xfrm>
        </p:grpSpPr>
        <p:sp>
          <p:nvSpPr>
            <p:cNvPr id="451" name="Google Shape;451;p30"/>
            <p:cNvSpPr/>
            <p:nvPr/>
          </p:nvSpPr>
          <p:spPr>
            <a:xfrm>
              <a:off x="0" y="0"/>
              <a:ext cx="954980" cy="1268414"/>
            </a:xfrm>
            <a:custGeom>
              <a:rect b="b" l="l" r="r" t="t"/>
              <a:pathLst>
                <a:path extrusionOk="0" h="1268414" w="954980">
                  <a:moveTo>
                    <a:pt x="0" y="0"/>
                  </a:moveTo>
                  <a:lnTo>
                    <a:pt x="954980" y="0"/>
                  </a:lnTo>
                  <a:lnTo>
                    <a:pt x="954980" y="1268414"/>
                  </a:lnTo>
                  <a:lnTo>
                    <a:pt x="0" y="1268414"/>
                  </a:lnTo>
                  <a:close/>
                </a:path>
              </a:pathLst>
            </a:custGeom>
            <a:solidFill>
              <a:srgbClr val="E4B439"/>
            </a:solidFill>
            <a:ln>
              <a:noFill/>
            </a:ln>
          </p:spPr>
        </p:sp>
        <p:sp>
          <p:nvSpPr>
            <p:cNvPr id="452" name="Google Shape;452;p30"/>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453" name="Google Shape;453;p30"/>
          <p:cNvCxnSpPr/>
          <p:nvPr/>
        </p:nvCxnSpPr>
        <p:spPr>
          <a:xfrm>
            <a:off x="6178795" y="4019550"/>
            <a:ext cx="2365488" cy="0"/>
          </a:xfrm>
          <a:prstGeom prst="straightConnector1">
            <a:avLst/>
          </a:prstGeom>
          <a:noFill/>
          <a:ln cap="flat" cmpd="sng" w="38100">
            <a:solidFill>
              <a:srgbClr val="212121"/>
            </a:solidFill>
            <a:prstDash val="solid"/>
            <a:round/>
            <a:headEnd len="sm" w="sm" type="none"/>
            <a:tailEnd len="med" w="med" type="stealth"/>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1"/>
          <p:cNvSpPr txBox="1"/>
          <p:nvPr/>
        </p:nvSpPr>
        <p:spPr>
          <a:xfrm>
            <a:off x="8415829" y="2202180"/>
            <a:ext cx="6116100" cy="1662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3600" u="none" strike="noStrike">
                <a:solidFill>
                  <a:srgbClr val="212121"/>
                </a:solidFill>
                <a:latin typeface="Libre Baskerville"/>
                <a:ea typeface="Libre Baskerville"/>
                <a:cs typeface="Libre Baskerville"/>
                <a:sym typeface="Libre Baskerville"/>
              </a:rPr>
              <a:t>Use these design resources in your Canva Presentation.</a:t>
            </a:r>
            <a:endParaRPr/>
          </a:p>
        </p:txBody>
      </p:sp>
      <p:sp>
        <p:nvSpPr>
          <p:cNvPr id="459" name="Google Shape;459;p31"/>
          <p:cNvSpPr txBox="1"/>
          <p:nvPr/>
        </p:nvSpPr>
        <p:spPr>
          <a:xfrm>
            <a:off x="8415829" y="7406323"/>
            <a:ext cx="6147600" cy="1662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3600" u="none" strike="noStrike">
                <a:solidFill>
                  <a:srgbClr val="E4B439"/>
                </a:solidFill>
                <a:latin typeface="Libre Baskerville"/>
                <a:ea typeface="Libre Baskerville"/>
                <a:cs typeface="Libre Baskerville"/>
                <a:sym typeface="Libre Baskerville"/>
              </a:rPr>
              <a:t>You can find these fonts online too. Happy designing! </a:t>
            </a:r>
            <a:endParaRPr/>
          </a:p>
        </p:txBody>
      </p:sp>
      <p:sp>
        <p:nvSpPr>
          <p:cNvPr id="460" name="Google Shape;460;p31"/>
          <p:cNvSpPr txBox="1"/>
          <p:nvPr/>
        </p:nvSpPr>
        <p:spPr>
          <a:xfrm>
            <a:off x="8415829" y="4217670"/>
            <a:ext cx="5750400" cy="778500"/>
          </a:xfrm>
          <a:prstGeom prst="rect">
            <a:avLst/>
          </a:prstGeom>
          <a:noFill/>
          <a:ln>
            <a:noFill/>
          </a:ln>
        </p:spPr>
        <p:txBody>
          <a:bodyPr anchorCtr="0" anchor="t" bIns="0" lIns="0" spcFirstLastPara="1" rIns="0" wrap="square" tIns="0">
            <a:spAutoFit/>
          </a:bodyPr>
          <a:lstStyle/>
          <a:p>
            <a:pPr indent="0" lvl="0" marL="0" marR="0" rtl="0" algn="l">
              <a:lnSpc>
                <a:spcPct val="130013"/>
              </a:lnSpc>
              <a:spcBef>
                <a:spcPts val="0"/>
              </a:spcBef>
              <a:spcAft>
                <a:spcPts val="0"/>
              </a:spcAft>
              <a:buNone/>
            </a:pPr>
            <a:r>
              <a:rPr lang="en-US" sz="2199">
                <a:solidFill>
                  <a:srgbClr val="212121"/>
                </a:solidFill>
                <a:latin typeface="Arial"/>
                <a:ea typeface="Arial"/>
                <a:cs typeface="Arial"/>
                <a:sym typeface="Arial"/>
              </a:rPr>
              <a:t>This presentation template uses the following free fonts:</a:t>
            </a:r>
            <a:endParaRPr/>
          </a:p>
        </p:txBody>
      </p:sp>
      <p:sp>
        <p:nvSpPr>
          <p:cNvPr id="461" name="Google Shape;461;p31"/>
          <p:cNvSpPr txBox="1"/>
          <p:nvPr/>
        </p:nvSpPr>
        <p:spPr>
          <a:xfrm>
            <a:off x="8415829" y="5327884"/>
            <a:ext cx="5059200" cy="1286400"/>
          </a:xfrm>
          <a:prstGeom prst="rect">
            <a:avLst/>
          </a:prstGeom>
          <a:noFill/>
          <a:ln>
            <a:noFill/>
          </a:ln>
        </p:spPr>
        <p:txBody>
          <a:bodyPr anchorCtr="0" anchor="t" bIns="0" lIns="0" spcFirstLastPara="1" rIns="0" wrap="square" tIns="0">
            <a:spAutoFit/>
          </a:bodyPr>
          <a:lstStyle/>
          <a:p>
            <a:pPr indent="-237489" lvl="1" marL="474978" marR="0" rtl="0" algn="l">
              <a:lnSpc>
                <a:spcPct val="140018"/>
              </a:lnSpc>
              <a:spcBef>
                <a:spcPts val="0"/>
              </a:spcBef>
              <a:spcAft>
                <a:spcPts val="0"/>
              </a:spcAft>
              <a:buClr>
                <a:srgbClr val="212121"/>
              </a:buClr>
              <a:buSzPts val="2199"/>
              <a:buFont typeface="Arial"/>
              <a:buChar char="•"/>
            </a:pPr>
            <a:r>
              <a:rPr b="0" i="0" lang="en-US" sz="2199" u="none" cap="none" strike="noStrike">
                <a:solidFill>
                  <a:srgbClr val="212121"/>
                </a:solidFill>
                <a:latin typeface="Arial"/>
                <a:ea typeface="Arial"/>
                <a:cs typeface="Arial"/>
                <a:sym typeface="Arial"/>
              </a:rPr>
              <a:t>Titles: </a:t>
            </a:r>
            <a:r>
              <a:rPr b="0" i="0" lang="en-US" sz="2199" u="none" cap="none" strike="noStrike">
                <a:solidFill>
                  <a:srgbClr val="FF4141"/>
                </a:solidFill>
                <a:latin typeface="Arial"/>
                <a:ea typeface="Arial"/>
                <a:cs typeface="Arial"/>
                <a:sym typeface="Arial"/>
              </a:rPr>
              <a:t>Libre Baskerville</a:t>
            </a:r>
            <a:endParaRPr/>
          </a:p>
          <a:p>
            <a:pPr indent="-237489" lvl="1" marL="474978" marR="0" rtl="0" algn="l">
              <a:lnSpc>
                <a:spcPct val="140018"/>
              </a:lnSpc>
              <a:spcBef>
                <a:spcPts val="0"/>
              </a:spcBef>
              <a:spcAft>
                <a:spcPts val="0"/>
              </a:spcAft>
              <a:buClr>
                <a:srgbClr val="212121"/>
              </a:buClr>
              <a:buSzPts val="2199"/>
              <a:buFont typeface="Arial"/>
              <a:buChar char="•"/>
            </a:pPr>
            <a:r>
              <a:rPr b="0" i="0" lang="en-US" sz="2199" u="none" cap="none" strike="noStrike">
                <a:solidFill>
                  <a:srgbClr val="212121"/>
                </a:solidFill>
                <a:latin typeface="Arial"/>
                <a:ea typeface="Arial"/>
                <a:cs typeface="Arial"/>
                <a:sym typeface="Arial"/>
              </a:rPr>
              <a:t>Headers: </a:t>
            </a:r>
            <a:r>
              <a:rPr b="0" i="0" lang="en-US" sz="2199" u="none" cap="none" strike="noStrike">
                <a:solidFill>
                  <a:srgbClr val="FF4141"/>
                </a:solidFill>
                <a:latin typeface="Arial"/>
                <a:ea typeface="Arial"/>
                <a:cs typeface="Arial"/>
                <a:sym typeface="Arial"/>
              </a:rPr>
              <a:t>ALibre Baskerville</a:t>
            </a:r>
            <a:endParaRPr/>
          </a:p>
          <a:p>
            <a:pPr indent="-237489" lvl="1" marL="474978" marR="0" rtl="0" algn="l">
              <a:lnSpc>
                <a:spcPct val="140018"/>
              </a:lnSpc>
              <a:spcBef>
                <a:spcPts val="0"/>
              </a:spcBef>
              <a:spcAft>
                <a:spcPts val="0"/>
              </a:spcAft>
              <a:buClr>
                <a:srgbClr val="212121"/>
              </a:buClr>
              <a:buSzPts val="2199"/>
              <a:buFont typeface="Arial"/>
              <a:buChar char="•"/>
            </a:pPr>
            <a:r>
              <a:rPr b="0" i="0" lang="en-US" sz="2199" u="none" cap="none" strike="noStrike">
                <a:solidFill>
                  <a:srgbClr val="212121"/>
                </a:solidFill>
                <a:latin typeface="Arial"/>
                <a:ea typeface="Arial"/>
                <a:cs typeface="Arial"/>
                <a:sym typeface="Arial"/>
              </a:rPr>
              <a:t>Body Copy: </a:t>
            </a:r>
            <a:r>
              <a:rPr b="0" i="0" lang="en-US" sz="2199" u="none" cap="none" strike="noStrike">
                <a:solidFill>
                  <a:srgbClr val="FF4141"/>
                </a:solidFill>
                <a:latin typeface="Arial"/>
                <a:ea typeface="Arial"/>
                <a:cs typeface="Arial"/>
                <a:sym typeface="Arial"/>
              </a:rPr>
              <a:t>Open Soauce</a:t>
            </a:r>
            <a:endParaRPr/>
          </a:p>
        </p:txBody>
      </p:sp>
      <p:sp>
        <p:nvSpPr>
          <p:cNvPr id="462" name="Google Shape;462;p31"/>
          <p:cNvSpPr txBox="1"/>
          <p:nvPr/>
        </p:nvSpPr>
        <p:spPr>
          <a:xfrm>
            <a:off x="1289850" y="2865125"/>
            <a:ext cx="63849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Resources</a:t>
            </a:r>
            <a:endParaRPr/>
          </a:p>
        </p:txBody>
      </p:sp>
      <p:sp>
        <p:nvSpPr>
          <p:cNvPr id="463" name="Google Shape;463;p31"/>
          <p:cNvSpPr/>
          <p:nvPr/>
        </p:nvSpPr>
        <p:spPr>
          <a:xfrm>
            <a:off x="15285195" y="2100236"/>
            <a:ext cx="3948210" cy="8762887"/>
          </a:xfrm>
          <a:custGeom>
            <a:rect b="b" l="l" r="r" t="t"/>
            <a:pathLst>
              <a:path extrusionOk="0" h="6344920" w="285877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rotWithShape="1">
            <a:blip r:embed="rId3">
              <a:alphaModFix/>
            </a:blip>
            <a:stretch>
              <a:fillRect b="0" l="-47961"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1"/>
          <p:cNvGrpSpPr/>
          <p:nvPr/>
        </p:nvGrpSpPr>
        <p:grpSpPr>
          <a:xfrm>
            <a:off x="2675277" y="5143500"/>
            <a:ext cx="2327028" cy="1560664"/>
            <a:chOff x="4642" y="0"/>
            <a:chExt cx="3102704" cy="2080885"/>
          </a:xfrm>
        </p:grpSpPr>
        <p:grpSp>
          <p:nvGrpSpPr>
            <p:cNvPr id="465" name="Google Shape;465;p31"/>
            <p:cNvGrpSpPr/>
            <p:nvPr/>
          </p:nvGrpSpPr>
          <p:grpSpPr>
            <a:xfrm>
              <a:off x="4642" y="0"/>
              <a:ext cx="2071599" cy="2080885"/>
              <a:chOff x="1813" y="0"/>
              <a:chExt cx="809173" cy="812800"/>
            </a:xfrm>
          </p:grpSpPr>
          <p:sp>
            <p:nvSpPr>
              <p:cNvPr id="466" name="Google Shape;466;p31"/>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468" name="Google Shape;468;p31"/>
            <p:cNvCxnSpPr/>
            <p:nvPr/>
          </p:nvCxnSpPr>
          <p:spPr>
            <a:xfrm>
              <a:off x="959718" y="1053735"/>
              <a:ext cx="2147628" cy="0"/>
            </a:xfrm>
            <a:prstGeom prst="straightConnector1">
              <a:avLst/>
            </a:prstGeom>
            <a:noFill/>
            <a:ln cap="flat" cmpd="sng" w="50800">
              <a:solidFill>
                <a:srgbClr val="212121"/>
              </a:solidFill>
              <a:prstDash val="solid"/>
              <a:round/>
              <a:headEnd len="lg" w="lg" type="oval"/>
              <a:tailEnd len="med" w="med" type="stealth"/>
            </a:ln>
          </p:spPr>
        </p:cxnSp>
        <p:cxnSp>
          <p:nvCxnSpPr>
            <p:cNvPr id="469" name="Google Shape;469;p31"/>
            <p:cNvCxnSpPr/>
            <p:nvPr/>
          </p:nvCxnSpPr>
          <p:spPr>
            <a:xfrm>
              <a:off x="1199508" y="1053735"/>
              <a:ext cx="1446797" cy="0"/>
            </a:xfrm>
            <a:prstGeom prst="straightConnector1">
              <a:avLst/>
            </a:prstGeom>
            <a:noFill/>
            <a:ln cap="flat" cmpd="sng" w="50800">
              <a:solidFill>
                <a:srgbClr val="212121"/>
              </a:solidFill>
              <a:prstDash val="solid"/>
              <a:round/>
              <a:headEnd len="sm" w="sm" type="none"/>
              <a:tailEnd len="med" w="med" type="stealth"/>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4B439"/>
        </a:solidFill>
      </p:bgPr>
    </p:bg>
    <p:spTree>
      <p:nvGrpSpPr>
        <p:cNvPr id="473" name="Shape 473"/>
        <p:cNvGrpSpPr/>
        <p:nvPr/>
      </p:nvGrpSpPr>
      <p:grpSpPr>
        <a:xfrm>
          <a:off x="0" y="0"/>
          <a:ext cx="0" cy="0"/>
          <a:chOff x="0" y="0"/>
          <a:chExt cx="0" cy="0"/>
        </a:xfrm>
      </p:grpSpPr>
      <p:sp>
        <p:nvSpPr>
          <p:cNvPr id="474" name="Google Shape;474;p32"/>
          <p:cNvSpPr txBox="1"/>
          <p:nvPr/>
        </p:nvSpPr>
        <p:spPr>
          <a:xfrm>
            <a:off x="1606999" y="3619500"/>
            <a:ext cx="7368300" cy="10773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6999">
                <a:solidFill>
                  <a:srgbClr val="FFFFFF"/>
                </a:solidFill>
                <a:latin typeface="Libre Baskerville"/>
                <a:ea typeface="Libre Baskerville"/>
                <a:cs typeface="Libre Baskerville"/>
                <a:sym typeface="Libre Baskerville"/>
              </a:rPr>
              <a:t>Free templates </a:t>
            </a:r>
            <a:endParaRPr/>
          </a:p>
        </p:txBody>
      </p:sp>
      <p:sp>
        <p:nvSpPr>
          <p:cNvPr id="475" name="Google Shape;475;p32"/>
          <p:cNvSpPr/>
          <p:nvPr/>
        </p:nvSpPr>
        <p:spPr>
          <a:xfrm>
            <a:off x="6945922" y="1345917"/>
            <a:ext cx="4777463" cy="1194366"/>
          </a:xfrm>
          <a:custGeom>
            <a:rect b="b" l="l" r="r" t="t"/>
            <a:pathLst>
              <a:path extrusionOk="0" h="1194366" w="4777463">
                <a:moveTo>
                  <a:pt x="0" y="0"/>
                </a:moveTo>
                <a:lnTo>
                  <a:pt x="4777463" y="0"/>
                </a:lnTo>
                <a:lnTo>
                  <a:pt x="4777463" y="1194366"/>
                </a:lnTo>
                <a:lnTo>
                  <a:pt x="0" y="1194366"/>
                </a:lnTo>
                <a:lnTo>
                  <a:pt x="0" y="0"/>
                </a:lnTo>
                <a:close/>
              </a:path>
            </a:pathLst>
          </a:custGeom>
          <a:blipFill rotWithShape="1">
            <a:blip r:embed="rId3">
              <a:alphaModFix/>
            </a:blip>
            <a:stretch>
              <a:fillRect b="0" l="0" r="0" t="0"/>
            </a:stretch>
          </a:blipFill>
          <a:ln>
            <a:noFill/>
          </a:ln>
        </p:spPr>
      </p:sp>
      <p:sp>
        <p:nvSpPr>
          <p:cNvPr id="476" name="Google Shape;476;p32"/>
          <p:cNvSpPr txBox="1"/>
          <p:nvPr/>
        </p:nvSpPr>
        <p:spPr>
          <a:xfrm>
            <a:off x="1621181" y="7165478"/>
            <a:ext cx="2941800" cy="13083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2500">
                <a:solidFill>
                  <a:srgbClr val="212121"/>
                </a:solidFill>
                <a:latin typeface="Libre Baskerville"/>
                <a:ea typeface="Libre Baskerville"/>
                <a:cs typeface="Libre Baskerville"/>
                <a:sym typeface="Libre Baskerville"/>
              </a:rPr>
              <a:t>For PowerPoint, Google Slides, and Canva</a:t>
            </a:r>
            <a:endParaRPr/>
          </a:p>
        </p:txBody>
      </p:sp>
      <p:sp>
        <p:nvSpPr>
          <p:cNvPr id="477" name="Google Shape;477;p32"/>
          <p:cNvSpPr txBox="1"/>
          <p:nvPr/>
        </p:nvSpPr>
        <p:spPr>
          <a:xfrm>
            <a:off x="5474997" y="7231063"/>
            <a:ext cx="2941800" cy="13083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2500">
                <a:solidFill>
                  <a:srgbClr val="212121"/>
                </a:solidFill>
                <a:latin typeface="Libre Baskerville"/>
                <a:ea typeface="Libre Baskerville"/>
                <a:cs typeface="Libre Baskerville"/>
                <a:sym typeface="Libre Baskerville"/>
              </a:rPr>
              <a:t>100% free for personal or commercial use</a:t>
            </a:r>
            <a:endParaRPr/>
          </a:p>
        </p:txBody>
      </p:sp>
      <p:sp>
        <p:nvSpPr>
          <p:cNvPr id="478" name="Google Shape;478;p32"/>
          <p:cNvSpPr txBox="1"/>
          <p:nvPr/>
        </p:nvSpPr>
        <p:spPr>
          <a:xfrm>
            <a:off x="9153212" y="7231063"/>
            <a:ext cx="3114900" cy="13083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2500">
                <a:solidFill>
                  <a:srgbClr val="212121"/>
                </a:solidFill>
                <a:latin typeface="Libre Baskerville"/>
                <a:ea typeface="Libre Baskerville"/>
                <a:cs typeface="Libre Baskerville"/>
                <a:sym typeface="Libre Baskerville"/>
              </a:rPr>
              <a:t>Ready to use, professional, and customizable</a:t>
            </a:r>
            <a:endParaRPr/>
          </a:p>
        </p:txBody>
      </p:sp>
      <p:sp>
        <p:nvSpPr>
          <p:cNvPr id="479" name="Google Shape;479;p32"/>
          <p:cNvSpPr txBox="1"/>
          <p:nvPr/>
        </p:nvSpPr>
        <p:spPr>
          <a:xfrm>
            <a:off x="13030200" y="7231063"/>
            <a:ext cx="3114900" cy="17700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2500">
                <a:solidFill>
                  <a:srgbClr val="212121"/>
                </a:solidFill>
                <a:latin typeface="Libre Baskerville"/>
                <a:ea typeface="Libre Baskerville"/>
                <a:cs typeface="Libre Baskerville"/>
                <a:sym typeface="Libre Baskerville"/>
              </a:rPr>
              <a:t>Blow your audience away with attractive visuals</a:t>
            </a:r>
            <a:endParaRPr/>
          </a:p>
        </p:txBody>
      </p:sp>
      <p:sp>
        <p:nvSpPr>
          <p:cNvPr id="480" name="Google Shape;480;p32"/>
          <p:cNvSpPr txBox="1"/>
          <p:nvPr/>
        </p:nvSpPr>
        <p:spPr>
          <a:xfrm>
            <a:off x="2690408" y="4864100"/>
            <a:ext cx="13990588" cy="11938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lang="en-US" sz="6999">
                <a:solidFill>
                  <a:srgbClr val="000000"/>
                </a:solidFill>
                <a:latin typeface="Libre Baskerville"/>
                <a:ea typeface="Libre Baskerville"/>
                <a:cs typeface="Libre Baskerville"/>
                <a:sym typeface="Libre Baskerville"/>
              </a:rPr>
              <a:t>for all your presentation needs</a:t>
            </a:r>
            <a:endParaRPr/>
          </a:p>
        </p:txBody>
      </p:sp>
      <p:cxnSp>
        <p:nvCxnSpPr>
          <p:cNvPr id="481" name="Google Shape;481;p32"/>
          <p:cNvCxnSpPr>
            <a:stCxn id="474" idx="3"/>
          </p:cNvCxnSpPr>
          <p:nvPr/>
        </p:nvCxnSpPr>
        <p:spPr>
          <a:xfrm>
            <a:off x="8975299" y="4158150"/>
            <a:ext cx="7295400" cy="28200"/>
          </a:xfrm>
          <a:prstGeom prst="straightConnector1">
            <a:avLst/>
          </a:prstGeom>
          <a:noFill/>
          <a:ln cap="flat" cmpd="sng" w="38100">
            <a:solidFill>
              <a:srgbClr val="212121"/>
            </a:solidFill>
            <a:prstDash val="solid"/>
            <a:round/>
            <a:headEnd len="sm" w="sm" type="none"/>
            <a:tailEnd len="med" w="med" type="stealth"/>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grpSp>
        <p:nvGrpSpPr>
          <p:cNvPr id="90" name="Google Shape;90;p13"/>
          <p:cNvGrpSpPr/>
          <p:nvPr/>
        </p:nvGrpSpPr>
        <p:grpSpPr>
          <a:xfrm>
            <a:off x="0" y="4732934"/>
            <a:ext cx="7419278" cy="5554066"/>
            <a:chOff x="0" y="-47625"/>
            <a:chExt cx="1954048" cy="1462799"/>
          </a:xfrm>
        </p:grpSpPr>
        <p:sp>
          <p:nvSpPr>
            <p:cNvPr id="91" name="Google Shape;91;p13"/>
            <p:cNvSpPr/>
            <p:nvPr/>
          </p:nvSpPr>
          <p:spPr>
            <a:xfrm>
              <a:off x="0" y="0"/>
              <a:ext cx="1954048" cy="1415174"/>
            </a:xfrm>
            <a:custGeom>
              <a:rect b="b" l="l" r="r" t="t"/>
              <a:pathLst>
                <a:path extrusionOk="0" h="1415174" w="1954048">
                  <a:moveTo>
                    <a:pt x="0" y="0"/>
                  </a:moveTo>
                  <a:lnTo>
                    <a:pt x="1954048" y="0"/>
                  </a:lnTo>
                  <a:lnTo>
                    <a:pt x="1954048" y="1415174"/>
                  </a:lnTo>
                  <a:lnTo>
                    <a:pt x="0" y="1415174"/>
                  </a:lnTo>
                  <a:close/>
                </a:path>
              </a:pathLst>
            </a:custGeom>
            <a:solidFill>
              <a:srgbClr val="E4B439"/>
            </a:solidFill>
            <a:ln>
              <a:noFill/>
            </a:ln>
          </p:spPr>
        </p:sp>
        <p:sp>
          <p:nvSpPr>
            <p:cNvPr id="92" name="Google Shape;92;p13"/>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93" name="Google Shape;93;p13"/>
          <p:cNvPicPr preferRelativeResize="0"/>
          <p:nvPr/>
        </p:nvPicPr>
        <p:blipFill rotWithShape="1">
          <a:blip r:embed="rId3">
            <a:alphaModFix/>
          </a:blip>
          <a:srcRect b="57280" l="19658" r="42421" t="16355"/>
          <a:stretch/>
        </p:blipFill>
        <p:spPr>
          <a:xfrm>
            <a:off x="1613299" y="4913760"/>
            <a:ext cx="5805979" cy="5373240"/>
          </a:xfrm>
          <a:prstGeom prst="rect">
            <a:avLst/>
          </a:prstGeom>
          <a:noFill/>
          <a:ln>
            <a:noFill/>
          </a:ln>
        </p:spPr>
      </p:pic>
      <p:sp>
        <p:nvSpPr>
          <p:cNvPr id="94" name="Google Shape;94;p13"/>
          <p:cNvSpPr txBox="1"/>
          <p:nvPr/>
        </p:nvSpPr>
        <p:spPr>
          <a:xfrm>
            <a:off x="12781078" y="3782600"/>
            <a:ext cx="3605700" cy="369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400">
                <a:solidFill>
                  <a:srgbClr val="212121"/>
                </a:solidFill>
                <a:latin typeface="Libre Baskerville"/>
                <a:ea typeface="Libre Baskerville"/>
                <a:cs typeface="Libre Baskerville"/>
                <a:sym typeface="Libre Baskerville"/>
              </a:rPr>
              <a:t>Visual Identity</a:t>
            </a:r>
            <a:endParaRPr/>
          </a:p>
        </p:txBody>
      </p:sp>
      <p:sp>
        <p:nvSpPr>
          <p:cNvPr id="95" name="Google Shape;95;p13"/>
          <p:cNvSpPr txBox="1"/>
          <p:nvPr/>
        </p:nvSpPr>
        <p:spPr>
          <a:xfrm>
            <a:off x="12781077" y="1747275"/>
            <a:ext cx="3605700" cy="369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400">
                <a:solidFill>
                  <a:srgbClr val="212121"/>
                </a:solidFill>
                <a:latin typeface="Libre Baskerville"/>
                <a:ea typeface="Libre Baskerville"/>
                <a:cs typeface="Libre Baskerville"/>
                <a:sym typeface="Libre Baskerville"/>
              </a:rPr>
              <a:t>Brand Messaging</a:t>
            </a:r>
            <a:endParaRPr/>
          </a:p>
        </p:txBody>
      </p:sp>
      <p:sp>
        <p:nvSpPr>
          <p:cNvPr id="96" name="Google Shape;96;p13"/>
          <p:cNvSpPr txBox="1"/>
          <p:nvPr/>
        </p:nvSpPr>
        <p:spPr>
          <a:xfrm>
            <a:off x="12800870" y="5779832"/>
            <a:ext cx="2463770" cy="372144"/>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400">
                <a:solidFill>
                  <a:srgbClr val="212121"/>
                </a:solidFill>
                <a:latin typeface="Libre Baskerville"/>
                <a:ea typeface="Libre Baskerville"/>
                <a:cs typeface="Libre Baskerville"/>
                <a:sym typeface="Libre Baskerville"/>
              </a:rPr>
              <a:t>Use Cases</a:t>
            </a:r>
            <a:endParaRPr/>
          </a:p>
        </p:txBody>
      </p:sp>
      <p:sp>
        <p:nvSpPr>
          <p:cNvPr id="97" name="Google Shape;97;p13"/>
          <p:cNvSpPr txBox="1"/>
          <p:nvPr/>
        </p:nvSpPr>
        <p:spPr>
          <a:xfrm>
            <a:off x="12800870" y="7831197"/>
            <a:ext cx="1753330" cy="359329"/>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400">
                <a:solidFill>
                  <a:srgbClr val="212121"/>
                </a:solidFill>
                <a:latin typeface="Libre Baskerville"/>
                <a:ea typeface="Libre Baskerville"/>
                <a:cs typeface="Libre Baskerville"/>
                <a:sym typeface="Libre Baskerville"/>
              </a:rPr>
              <a:t>Resources</a:t>
            </a:r>
            <a:endParaRPr/>
          </a:p>
        </p:txBody>
      </p:sp>
      <p:sp>
        <p:nvSpPr>
          <p:cNvPr id="98" name="Google Shape;98;p13"/>
          <p:cNvSpPr txBox="1"/>
          <p:nvPr/>
        </p:nvSpPr>
        <p:spPr>
          <a:xfrm>
            <a:off x="1028700" y="2480693"/>
            <a:ext cx="8028193" cy="10953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200">
                <a:solidFill>
                  <a:srgbClr val="212121"/>
                </a:solidFill>
                <a:latin typeface="Libre Baskerville"/>
                <a:ea typeface="Libre Baskerville"/>
                <a:cs typeface="Libre Baskerville"/>
                <a:sym typeface="Libre Baskerville"/>
              </a:rPr>
              <a:t>Table of Content</a:t>
            </a:r>
            <a:endParaRPr/>
          </a:p>
        </p:txBody>
      </p:sp>
      <p:grpSp>
        <p:nvGrpSpPr>
          <p:cNvPr id="99" name="Google Shape;99;p13"/>
          <p:cNvGrpSpPr/>
          <p:nvPr/>
        </p:nvGrpSpPr>
        <p:grpSpPr>
          <a:xfrm>
            <a:off x="10073024" y="2156843"/>
            <a:ext cx="7186276" cy="914400"/>
            <a:chOff x="0" y="0"/>
            <a:chExt cx="9581702" cy="1219200"/>
          </a:xfrm>
        </p:grpSpPr>
        <p:sp>
          <p:nvSpPr>
            <p:cNvPr id="100" name="Google Shape;100;p13"/>
            <p:cNvSpPr txBox="1"/>
            <p:nvPr/>
          </p:nvSpPr>
          <p:spPr>
            <a:xfrm>
              <a:off x="1891968" y="0"/>
              <a:ext cx="1218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212121"/>
                  </a:solidFill>
                  <a:latin typeface="Libre Baskerville"/>
                  <a:ea typeface="Libre Baskerville"/>
                  <a:cs typeface="Libre Baskerville"/>
                  <a:sym typeface="Libre Baskerville"/>
                </a:rPr>
                <a:t>—</a:t>
              </a:r>
              <a:endParaRPr/>
            </a:p>
          </p:txBody>
        </p:sp>
        <p:sp>
          <p:nvSpPr>
            <p:cNvPr id="101" name="Google Shape;101;p13"/>
            <p:cNvSpPr txBox="1"/>
            <p:nvPr/>
          </p:nvSpPr>
          <p:spPr>
            <a:xfrm>
              <a:off x="0" y="0"/>
              <a:ext cx="1726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01</a:t>
              </a:r>
              <a:endParaRPr/>
            </a:p>
          </p:txBody>
        </p:sp>
        <p:sp>
          <p:nvSpPr>
            <p:cNvPr id="102" name="Google Shape;102;p13"/>
            <p:cNvSpPr txBox="1"/>
            <p:nvPr/>
          </p:nvSpPr>
          <p:spPr>
            <a:xfrm>
              <a:off x="3659741" y="120227"/>
              <a:ext cx="5921961" cy="864446"/>
            </a:xfrm>
            <a:prstGeom prst="rect">
              <a:avLst/>
            </a:prstGeom>
            <a:noFill/>
            <a:ln>
              <a:noFill/>
            </a:ln>
          </p:spPr>
          <p:txBody>
            <a:bodyPr anchorCtr="0" anchor="t" bIns="0" lIns="0" spcFirstLastPara="1" rIns="0" wrap="square" tIns="0">
              <a:spAutoFit/>
            </a:bodyPr>
            <a:lstStyle/>
            <a:p>
              <a:pPr indent="0" lvl="0" marL="0" marR="0" rtl="0" algn="l">
                <a:lnSpc>
                  <a:spcPct val="200000"/>
                </a:lnSpc>
                <a:spcBef>
                  <a:spcPts val="0"/>
                </a:spcBef>
                <a:spcAft>
                  <a:spcPts val="0"/>
                </a:spcAft>
                <a:buNone/>
              </a:pPr>
              <a:r>
                <a:rPr lang="en-US" sz="1400">
                  <a:solidFill>
                    <a:srgbClr val="212121"/>
                  </a:solidFill>
                  <a:latin typeface="Arial"/>
                  <a:ea typeface="Arial"/>
                  <a:cs typeface="Arial"/>
                  <a:sym typeface="Arial"/>
                </a:rPr>
                <a:t>Lorem ipsum dolor sit amet, consectetur adipiscing elit. Sed quis nisl vitae nisi ornare fringilla ut id leo.</a:t>
              </a:r>
              <a:endParaRPr/>
            </a:p>
          </p:txBody>
        </p:sp>
      </p:grpSp>
      <p:grpSp>
        <p:nvGrpSpPr>
          <p:cNvPr id="103" name="Google Shape;103;p13"/>
          <p:cNvGrpSpPr/>
          <p:nvPr/>
        </p:nvGrpSpPr>
        <p:grpSpPr>
          <a:xfrm>
            <a:off x="10073024" y="4179632"/>
            <a:ext cx="7186276" cy="914400"/>
            <a:chOff x="0" y="0"/>
            <a:chExt cx="9581702" cy="1219200"/>
          </a:xfrm>
        </p:grpSpPr>
        <p:sp>
          <p:nvSpPr>
            <p:cNvPr id="104" name="Google Shape;104;p13"/>
            <p:cNvSpPr txBox="1"/>
            <p:nvPr/>
          </p:nvSpPr>
          <p:spPr>
            <a:xfrm>
              <a:off x="1891968" y="0"/>
              <a:ext cx="1218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212121"/>
                  </a:solidFill>
                  <a:latin typeface="Libre Baskerville"/>
                  <a:ea typeface="Libre Baskerville"/>
                  <a:cs typeface="Libre Baskerville"/>
                  <a:sym typeface="Libre Baskerville"/>
                </a:rPr>
                <a:t>—</a:t>
              </a:r>
              <a:endParaRPr/>
            </a:p>
          </p:txBody>
        </p:sp>
        <p:sp>
          <p:nvSpPr>
            <p:cNvPr id="105" name="Google Shape;105;p13"/>
            <p:cNvSpPr txBox="1"/>
            <p:nvPr/>
          </p:nvSpPr>
          <p:spPr>
            <a:xfrm>
              <a:off x="0" y="0"/>
              <a:ext cx="1726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02</a:t>
              </a:r>
              <a:endParaRPr/>
            </a:p>
          </p:txBody>
        </p:sp>
        <p:sp>
          <p:nvSpPr>
            <p:cNvPr id="106" name="Google Shape;106;p13"/>
            <p:cNvSpPr txBox="1"/>
            <p:nvPr/>
          </p:nvSpPr>
          <p:spPr>
            <a:xfrm>
              <a:off x="3659741" y="120227"/>
              <a:ext cx="5921961" cy="864446"/>
            </a:xfrm>
            <a:prstGeom prst="rect">
              <a:avLst/>
            </a:prstGeom>
            <a:noFill/>
            <a:ln>
              <a:noFill/>
            </a:ln>
          </p:spPr>
          <p:txBody>
            <a:bodyPr anchorCtr="0" anchor="t" bIns="0" lIns="0" spcFirstLastPara="1" rIns="0" wrap="square" tIns="0">
              <a:spAutoFit/>
            </a:bodyPr>
            <a:lstStyle/>
            <a:p>
              <a:pPr indent="0" lvl="0" marL="0" marR="0" rtl="0" algn="l">
                <a:lnSpc>
                  <a:spcPct val="200000"/>
                </a:lnSpc>
                <a:spcBef>
                  <a:spcPts val="0"/>
                </a:spcBef>
                <a:spcAft>
                  <a:spcPts val="0"/>
                </a:spcAft>
                <a:buNone/>
              </a:pPr>
              <a:r>
                <a:rPr lang="en-US" sz="1400">
                  <a:solidFill>
                    <a:srgbClr val="212121"/>
                  </a:solidFill>
                  <a:latin typeface="Arial"/>
                  <a:ea typeface="Arial"/>
                  <a:cs typeface="Arial"/>
                  <a:sym typeface="Arial"/>
                </a:rPr>
                <a:t>Lorem ipsum dolor sit amet, consectetur adipiscing elit. Sed quis nisl vitae nisi ornare fringilla ut id leo.</a:t>
              </a:r>
              <a:endParaRPr/>
            </a:p>
          </p:txBody>
        </p:sp>
      </p:grpSp>
      <p:grpSp>
        <p:nvGrpSpPr>
          <p:cNvPr id="107" name="Google Shape;107;p13"/>
          <p:cNvGrpSpPr/>
          <p:nvPr/>
        </p:nvGrpSpPr>
        <p:grpSpPr>
          <a:xfrm>
            <a:off x="10073024" y="6202422"/>
            <a:ext cx="7186276" cy="914400"/>
            <a:chOff x="0" y="0"/>
            <a:chExt cx="9581702" cy="1219200"/>
          </a:xfrm>
        </p:grpSpPr>
        <p:sp>
          <p:nvSpPr>
            <p:cNvPr id="108" name="Google Shape;108;p13"/>
            <p:cNvSpPr txBox="1"/>
            <p:nvPr/>
          </p:nvSpPr>
          <p:spPr>
            <a:xfrm>
              <a:off x="1891968" y="0"/>
              <a:ext cx="1218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212121"/>
                  </a:solidFill>
                  <a:latin typeface="Libre Baskerville"/>
                  <a:ea typeface="Libre Baskerville"/>
                  <a:cs typeface="Libre Baskerville"/>
                  <a:sym typeface="Libre Baskerville"/>
                </a:rPr>
                <a:t>—</a:t>
              </a:r>
              <a:endParaRPr/>
            </a:p>
          </p:txBody>
        </p:sp>
        <p:sp>
          <p:nvSpPr>
            <p:cNvPr id="109" name="Google Shape;109;p13"/>
            <p:cNvSpPr txBox="1"/>
            <p:nvPr/>
          </p:nvSpPr>
          <p:spPr>
            <a:xfrm>
              <a:off x="0" y="0"/>
              <a:ext cx="1726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02</a:t>
              </a:r>
              <a:endParaRPr/>
            </a:p>
          </p:txBody>
        </p:sp>
        <p:sp>
          <p:nvSpPr>
            <p:cNvPr id="110" name="Google Shape;110;p13"/>
            <p:cNvSpPr txBox="1"/>
            <p:nvPr/>
          </p:nvSpPr>
          <p:spPr>
            <a:xfrm>
              <a:off x="3659741" y="120227"/>
              <a:ext cx="5921961" cy="864446"/>
            </a:xfrm>
            <a:prstGeom prst="rect">
              <a:avLst/>
            </a:prstGeom>
            <a:noFill/>
            <a:ln>
              <a:noFill/>
            </a:ln>
          </p:spPr>
          <p:txBody>
            <a:bodyPr anchorCtr="0" anchor="t" bIns="0" lIns="0" spcFirstLastPara="1" rIns="0" wrap="square" tIns="0">
              <a:spAutoFit/>
            </a:bodyPr>
            <a:lstStyle/>
            <a:p>
              <a:pPr indent="0" lvl="0" marL="0" marR="0" rtl="0" algn="l">
                <a:lnSpc>
                  <a:spcPct val="200000"/>
                </a:lnSpc>
                <a:spcBef>
                  <a:spcPts val="0"/>
                </a:spcBef>
                <a:spcAft>
                  <a:spcPts val="0"/>
                </a:spcAft>
                <a:buNone/>
              </a:pPr>
              <a:r>
                <a:rPr lang="en-US" sz="1400">
                  <a:solidFill>
                    <a:srgbClr val="212121"/>
                  </a:solidFill>
                  <a:latin typeface="Arial"/>
                  <a:ea typeface="Arial"/>
                  <a:cs typeface="Arial"/>
                  <a:sym typeface="Arial"/>
                </a:rPr>
                <a:t>Lorem ipsum dolor sit amet, consectetur adipiscing elit. Sed quis nisl vitae nisi ornare fringilla ut id leo.</a:t>
              </a:r>
              <a:endParaRPr/>
            </a:p>
          </p:txBody>
        </p:sp>
      </p:grpSp>
      <p:grpSp>
        <p:nvGrpSpPr>
          <p:cNvPr id="111" name="Google Shape;111;p13"/>
          <p:cNvGrpSpPr/>
          <p:nvPr/>
        </p:nvGrpSpPr>
        <p:grpSpPr>
          <a:xfrm>
            <a:off x="10073024" y="8212197"/>
            <a:ext cx="7186276" cy="914400"/>
            <a:chOff x="0" y="0"/>
            <a:chExt cx="9581702" cy="1219200"/>
          </a:xfrm>
        </p:grpSpPr>
        <p:sp>
          <p:nvSpPr>
            <p:cNvPr id="112" name="Google Shape;112;p13"/>
            <p:cNvSpPr txBox="1"/>
            <p:nvPr/>
          </p:nvSpPr>
          <p:spPr>
            <a:xfrm>
              <a:off x="1891968" y="0"/>
              <a:ext cx="1218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212121"/>
                  </a:solidFill>
                  <a:latin typeface="Libre Baskerville"/>
                  <a:ea typeface="Libre Baskerville"/>
                  <a:cs typeface="Libre Baskerville"/>
                  <a:sym typeface="Libre Baskerville"/>
                </a:rPr>
                <a:t>—</a:t>
              </a:r>
              <a:endParaRPr/>
            </a:p>
          </p:txBody>
        </p:sp>
        <p:sp>
          <p:nvSpPr>
            <p:cNvPr id="113" name="Google Shape;113;p13"/>
            <p:cNvSpPr txBox="1"/>
            <p:nvPr/>
          </p:nvSpPr>
          <p:spPr>
            <a:xfrm>
              <a:off x="0" y="0"/>
              <a:ext cx="1726868" cy="121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02</a:t>
              </a:r>
              <a:endParaRPr/>
            </a:p>
          </p:txBody>
        </p:sp>
        <p:sp>
          <p:nvSpPr>
            <p:cNvPr id="114" name="Google Shape;114;p13"/>
            <p:cNvSpPr txBox="1"/>
            <p:nvPr/>
          </p:nvSpPr>
          <p:spPr>
            <a:xfrm>
              <a:off x="3659741" y="120227"/>
              <a:ext cx="5921961" cy="864446"/>
            </a:xfrm>
            <a:prstGeom prst="rect">
              <a:avLst/>
            </a:prstGeom>
            <a:noFill/>
            <a:ln>
              <a:noFill/>
            </a:ln>
          </p:spPr>
          <p:txBody>
            <a:bodyPr anchorCtr="0" anchor="t" bIns="0" lIns="0" spcFirstLastPara="1" rIns="0" wrap="square" tIns="0">
              <a:spAutoFit/>
            </a:bodyPr>
            <a:lstStyle/>
            <a:p>
              <a:pPr indent="0" lvl="0" marL="0" marR="0" rtl="0" algn="l">
                <a:lnSpc>
                  <a:spcPct val="200000"/>
                </a:lnSpc>
                <a:spcBef>
                  <a:spcPts val="0"/>
                </a:spcBef>
                <a:spcAft>
                  <a:spcPts val="0"/>
                </a:spcAft>
                <a:buNone/>
              </a:pPr>
              <a:r>
                <a:rPr lang="en-US" sz="1400">
                  <a:solidFill>
                    <a:srgbClr val="212121"/>
                  </a:solidFill>
                  <a:latin typeface="Arial"/>
                  <a:ea typeface="Arial"/>
                  <a:cs typeface="Arial"/>
                  <a:sym typeface="Arial"/>
                </a:rPr>
                <a:t>Lorem ipsum dolor sit amet, consectetur adipiscing elit. Sed quis nisl vitae nisi ornare fringilla ut id leo.</a:t>
              </a:r>
              <a:endParaRPr/>
            </a:p>
          </p:txBody>
        </p:sp>
      </p:grpSp>
      <p:sp>
        <p:nvSpPr>
          <p:cNvPr id="115" name="Google Shape;115;p13"/>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4"/>
          <p:cNvSpPr/>
          <p:nvPr/>
        </p:nvSpPr>
        <p:spPr>
          <a:xfrm>
            <a:off x="11949450" y="0"/>
            <a:ext cx="6336646" cy="6533417"/>
          </a:xfrm>
          <a:custGeom>
            <a:rect b="b" l="l" r="r" t="t"/>
            <a:pathLst>
              <a:path extrusionOk="0" h="1781436" w="2375500">
                <a:moveTo>
                  <a:pt x="0" y="0"/>
                </a:moveTo>
                <a:lnTo>
                  <a:pt x="2375500" y="0"/>
                </a:lnTo>
                <a:lnTo>
                  <a:pt x="2375500" y="1781436"/>
                </a:lnTo>
                <a:lnTo>
                  <a:pt x="0" y="1781436"/>
                </a:lnTo>
                <a:close/>
              </a:path>
            </a:pathLst>
          </a:custGeom>
          <a:solidFill>
            <a:srgbClr val="E4B439"/>
          </a:solidFill>
          <a:ln>
            <a:noFill/>
          </a:ln>
        </p:spPr>
      </p:sp>
      <p:pic>
        <p:nvPicPr>
          <p:cNvPr id="121" name="Google Shape;121;p14"/>
          <p:cNvPicPr preferRelativeResize="0"/>
          <p:nvPr/>
        </p:nvPicPr>
        <p:blipFill rotWithShape="1">
          <a:blip r:embed="rId3">
            <a:alphaModFix/>
          </a:blip>
          <a:srcRect b="16636" l="0" r="0" t="16637"/>
          <a:stretch/>
        </p:blipFill>
        <p:spPr>
          <a:xfrm>
            <a:off x="10649582" y="1647322"/>
            <a:ext cx="6171568" cy="6177015"/>
          </a:xfrm>
          <a:prstGeom prst="rect">
            <a:avLst/>
          </a:prstGeom>
          <a:noFill/>
          <a:ln>
            <a:noFill/>
          </a:ln>
        </p:spPr>
      </p:pic>
      <p:cxnSp>
        <p:nvCxnSpPr>
          <p:cNvPr id="122" name="Google Shape;122;p14"/>
          <p:cNvCxnSpPr/>
          <p:nvPr/>
        </p:nvCxnSpPr>
        <p:spPr>
          <a:xfrm flipH="1" rot="10800000">
            <a:off x="3686275" y="6021658"/>
            <a:ext cx="9524248" cy="9970"/>
          </a:xfrm>
          <a:prstGeom prst="straightConnector1">
            <a:avLst/>
          </a:prstGeom>
          <a:noFill/>
          <a:ln cap="flat" cmpd="sng" w="38100">
            <a:solidFill>
              <a:srgbClr val="212121"/>
            </a:solidFill>
            <a:prstDash val="solid"/>
            <a:round/>
            <a:headEnd len="sm" w="sm" type="none"/>
            <a:tailEnd len="med" w="med" type="stealth"/>
          </a:ln>
        </p:spPr>
      </p:cxnSp>
      <p:sp>
        <p:nvSpPr>
          <p:cNvPr id="123" name="Google Shape;123;p14"/>
          <p:cNvSpPr txBox="1"/>
          <p:nvPr/>
        </p:nvSpPr>
        <p:spPr>
          <a:xfrm>
            <a:off x="2987055" y="2489788"/>
            <a:ext cx="3736479"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Brand </a:t>
            </a:r>
            <a:endParaRPr/>
          </a:p>
        </p:txBody>
      </p:sp>
      <p:sp>
        <p:nvSpPr>
          <p:cNvPr id="124" name="Google Shape;124;p14"/>
          <p:cNvSpPr txBox="1"/>
          <p:nvPr/>
        </p:nvSpPr>
        <p:spPr>
          <a:xfrm>
            <a:off x="7123584" y="2489788"/>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125" name="Google Shape;125;p14"/>
          <p:cNvSpPr txBox="1"/>
          <p:nvPr/>
        </p:nvSpPr>
        <p:spPr>
          <a:xfrm>
            <a:off x="3664260" y="6992807"/>
            <a:ext cx="5315111" cy="207499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Curabitur euismod semper augue, ut consequat nunc blandit quis. Phasellus sit amet justo vitae lectus tincidunt sagittis.</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126" name="Google Shape;126;p14"/>
          <p:cNvSpPr txBox="1"/>
          <p:nvPr/>
        </p:nvSpPr>
        <p:spPr>
          <a:xfrm>
            <a:off x="1289847" y="2489800"/>
            <a:ext cx="18147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E4B439"/>
                </a:solidFill>
                <a:latin typeface="Libre Baskerville"/>
                <a:ea typeface="Libre Baskerville"/>
                <a:cs typeface="Libre Baskerville"/>
                <a:sym typeface="Libre Baskerville"/>
              </a:rPr>
              <a:t>01</a:t>
            </a:r>
            <a:endParaRPr/>
          </a:p>
        </p:txBody>
      </p:sp>
      <p:sp>
        <p:nvSpPr>
          <p:cNvPr id="127" name="Google Shape;127;p14"/>
          <p:cNvSpPr txBox="1"/>
          <p:nvPr/>
        </p:nvSpPr>
        <p:spPr>
          <a:xfrm>
            <a:off x="3664260" y="3699463"/>
            <a:ext cx="6985322" cy="1533525"/>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None/>
            </a:pPr>
            <a:r>
              <a:rPr lang="en-US" sz="9000">
                <a:solidFill>
                  <a:srgbClr val="212121"/>
                </a:solidFill>
                <a:latin typeface="Libre Baskerville"/>
                <a:ea typeface="Libre Baskerville"/>
                <a:cs typeface="Libre Baskerville"/>
                <a:sym typeface="Libre Baskerville"/>
              </a:rPr>
              <a:t>Messaging</a:t>
            </a:r>
            <a:endParaRPr/>
          </a:p>
        </p:txBody>
      </p:sp>
      <p:sp>
        <p:nvSpPr>
          <p:cNvPr id="128" name="Google Shape;128;p14"/>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5"/>
          <p:cNvSpPr/>
          <p:nvPr/>
        </p:nvSpPr>
        <p:spPr>
          <a:xfrm>
            <a:off x="1418896" y="1028700"/>
            <a:ext cx="6286500" cy="12573000"/>
          </a:xfrm>
          <a:custGeom>
            <a:rect b="b" l="l" r="r" t="t"/>
            <a:pathLst>
              <a:path extrusionOk="0" h="6350000" w="3175000">
                <a:moveTo>
                  <a:pt x="1587500" y="6350000"/>
                </a:moveTo>
                <a:lnTo>
                  <a:pt x="1587500" y="6350000"/>
                </a:lnTo>
                <a:cubicBezTo>
                  <a:pt x="711200" y="6350000"/>
                  <a:pt x="0" y="5638800"/>
                  <a:pt x="0" y="4762500"/>
                </a:cubicBezTo>
                <a:lnTo>
                  <a:pt x="0" y="1587500"/>
                </a:lnTo>
                <a:cubicBezTo>
                  <a:pt x="0" y="711200"/>
                  <a:pt x="711200" y="0"/>
                  <a:pt x="1587500" y="0"/>
                </a:cubicBezTo>
                <a:lnTo>
                  <a:pt x="1587500" y="0"/>
                </a:lnTo>
                <a:cubicBezTo>
                  <a:pt x="2463800" y="0"/>
                  <a:pt x="3175000" y="711200"/>
                  <a:pt x="3175000" y="1587500"/>
                </a:cubicBezTo>
                <a:lnTo>
                  <a:pt x="3175000" y="4762500"/>
                </a:lnTo>
                <a:cubicBezTo>
                  <a:pt x="3175000" y="5638800"/>
                  <a:pt x="2463800" y="6350000"/>
                  <a:pt x="1587500" y="6350000"/>
                </a:cubicBezTo>
                <a:close/>
              </a:path>
            </a:pathLst>
          </a:custGeom>
          <a:blipFill rotWithShape="1">
            <a:blip r:embed="rId3">
              <a:alphaModFix/>
            </a:blip>
            <a:stretch>
              <a:fillRect b="-47599" l="-106266" r="-148192" t="-118244"/>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txBox="1"/>
          <p:nvPr/>
        </p:nvSpPr>
        <p:spPr>
          <a:xfrm>
            <a:off x="6648450" y="2850075"/>
            <a:ext cx="8694300" cy="138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Introduction</a:t>
            </a:r>
            <a:endParaRPr/>
          </a:p>
        </p:txBody>
      </p:sp>
      <p:sp>
        <p:nvSpPr>
          <p:cNvPr id="135" name="Google Shape;135;p15"/>
          <p:cNvSpPr txBox="1"/>
          <p:nvPr/>
        </p:nvSpPr>
        <p:spPr>
          <a:xfrm>
            <a:off x="11093760" y="4668707"/>
            <a:ext cx="5315111" cy="2074993"/>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Curabitur euismod semper augue, ut consequat nunc blandit quis. Phasellus sit amet justo vitae lectus tincidunt sagittis.</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136" name="Google Shape;136;p15"/>
          <p:cNvSpPr txBox="1"/>
          <p:nvPr/>
        </p:nvSpPr>
        <p:spPr>
          <a:xfrm>
            <a:off x="12549025" y="7639050"/>
            <a:ext cx="4540200" cy="5388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3500">
                <a:solidFill>
                  <a:srgbClr val="E4B439"/>
                </a:solidFill>
                <a:latin typeface="Libre Baskerville"/>
                <a:ea typeface="Libre Baskerville"/>
                <a:cs typeface="Libre Baskerville"/>
                <a:sym typeface="Libre Baskerville"/>
              </a:rPr>
              <a:t>www.libretta.com</a:t>
            </a:r>
            <a:endParaRPr sz="3500">
              <a:solidFill>
                <a:srgbClr val="E4B439"/>
              </a:solidFill>
              <a:latin typeface="Libre Baskerville"/>
              <a:ea typeface="Libre Baskerville"/>
              <a:cs typeface="Libre Baskerville"/>
              <a:sym typeface="Libre Baskerville"/>
            </a:endParaRPr>
          </a:p>
        </p:txBody>
      </p:sp>
      <p:cxnSp>
        <p:nvCxnSpPr>
          <p:cNvPr id="137" name="Google Shape;137;p15"/>
          <p:cNvCxnSpPr/>
          <p:nvPr/>
        </p:nvCxnSpPr>
        <p:spPr>
          <a:xfrm>
            <a:off x="11108493" y="7959725"/>
            <a:ext cx="1067100" cy="0"/>
          </a:xfrm>
          <a:prstGeom prst="straightConnector1">
            <a:avLst/>
          </a:prstGeom>
          <a:noFill/>
          <a:ln cap="flat" cmpd="sng" w="38100">
            <a:solidFill>
              <a:srgbClr val="212121"/>
            </a:solidFill>
            <a:prstDash val="solid"/>
            <a:round/>
            <a:headEnd len="sm" w="sm" type="none"/>
            <a:tailEnd len="med" w="med" type="stealth"/>
          </a:ln>
        </p:spPr>
      </p:cxnSp>
      <p:sp>
        <p:nvSpPr>
          <p:cNvPr id="138" name="Google Shape;138;p15"/>
          <p:cNvSpPr/>
          <p:nvPr/>
        </p:nvSpPr>
        <p:spPr>
          <a:xfrm>
            <a:off x="11093750" y="-19263"/>
            <a:ext cx="3086608" cy="971296"/>
          </a:xfrm>
          <a:custGeom>
            <a:rect b="b" l="l" r="r" t="t"/>
            <a:pathLst>
              <a:path extrusionOk="0" h="812800" w="812800">
                <a:moveTo>
                  <a:pt x="0" y="0"/>
                </a:moveTo>
                <a:lnTo>
                  <a:pt x="812800" y="0"/>
                </a:lnTo>
                <a:lnTo>
                  <a:pt x="812800" y="812800"/>
                </a:lnTo>
                <a:lnTo>
                  <a:pt x="0" y="812800"/>
                </a:lnTo>
                <a:close/>
              </a:path>
            </a:pathLst>
          </a:custGeom>
          <a:solidFill>
            <a:srgbClr val="E4B439"/>
          </a:solidFill>
          <a:ln>
            <a:noFill/>
          </a:ln>
        </p:spPr>
      </p:sp>
      <p:sp>
        <p:nvSpPr>
          <p:cNvPr id="139" name="Google Shape;139;p15"/>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16"/>
          <p:cNvPicPr preferRelativeResize="0"/>
          <p:nvPr/>
        </p:nvPicPr>
        <p:blipFill rotWithShape="1">
          <a:blip r:embed="rId3">
            <a:alphaModFix/>
          </a:blip>
          <a:srcRect b="32639" l="3579" r="14389" t="27210"/>
          <a:stretch/>
        </p:blipFill>
        <p:spPr>
          <a:xfrm>
            <a:off x="7292" y="0"/>
            <a:ext cx="7595289" cy="5586600"/>
          </a:xfrm>
          <a:prstGeom prst="rect">
            <a:avLst/>
          </a:prstGeom>
          <a:noFill/>
          <a:ln>
            <a:noFill/>
          </a:ln>
        </p:spPr>
      </p:pic>
      <p:cxnSp>
        <p:nvCxnSpPr>
          <p:cNvPr id="145" name="Google Shape;145;p16"/>
          <p:cNvCxnSpPr/>
          <p:nvPr/>
        </p:nvCxnSpPr>
        <p:spPr>
          <a:xfrm>
            <a:off x="16192289" y="2428875"/>
            <a:ext cx="1067011" cy="0"/>
          </a:xfrm>
          <a:prstGeom prst="straightConnector1">
            <a:avLst/>
          </a:prstGeom>
          <a:noFill/>
          <a:ln cap="flat" cmpd="sng" w="38100">
            <a:solidFill>
              <a:srgbClr val="212121"/>
            </a:solidFill>
            <a:prstDash val="solid"/>
            <a:round/>
            <a:headEnd len="sm" w="sm" type="none"/>
            <a:tailEnd len="med" w="med" type="stealth"/>
          </a:ln>
        </p:spPr>
      </p:cxnSp>
      <p:cxnSp>
        <p:nvCxnSpPr>
          <p:cNvPr id="146" name="Google Shape;146;p16"/>
          <p:cNvCxnSpPr/>
          <p:nvPr/>
        </p:nvCxnSpPr>
        <p:spPr>
          <a:xfrm>
            <a:off x="4876856" y="6920996"/>
            <a:ext cx="1067011" cy="0"/>
          </a:xfrm>
          <a:prstGeom prst="straightConnector1">
            <a:avLst/>
          </a:prstGeom>
          <a:noFill/>
          <a:ln cap="flat" cmpd="sng" w="38100">
            <a:solidFill>
              <a:srgbClr val="212121"/>
            </a:solidFill>
            <a:prstDash val="solid"/>
            <a:round/>
            <a:headEnd len="sm" w="sm" type="none"/>
            <a:tailEnd len="sm" w="sm" type="none"/>
          </a:ln>
        </p:spPr>
      </p:cxnSp>
      <p:cxnSp>
        <p:nvCxnSpPr>
          <p:cNvPr id="147" name="Google Shape;147;p16"/>
          <p:cNvCxnSpPr/>
          <p:nvPr/>
        </p:nvCxnSpPr>
        <p:spPr>
          <a:xfrm>
            <a:off x="7942772" y="6920996"/>
            <a:ext cx="1067011" cy="0"/>
          </a:xfrm>
          <a:prstGeom prst="straightConnector1">
            <a:avLst/>
          </a:prstGeom>
          <a:noFill/>
          <a:ln cap="flat" cmpd="sng" w="38100">
            <a:solidFill>
              <a:srgbClr val="212121"/>
            </a:solidFill>
            <a:prstDash val="solid"/>
            <a:round/>
            <a:headEnd len="sm" w="sm" type="none"/>
            <a:tailEnd len="sm" w="sm" type="none"/>
          </a:ln>
        </p:spPr>
      </p:cxnSp>
      <p:sp>
        <p:nvSpPr>
          <p:cNvPr id="148" name="Google Shape;148;p16"/>
          <p:cNvSpPr/>
          <p:nvPr/>
        </p:nvSpPr>
        <p:spPr>
          <a:xfrm>
            <a:off x="15122180" y="4482465"/>
            <a:ext cx="4613620" cy="10239737"/>
          </a:xfrm>
          <a:custGeom>
            <a:rect b="b" l="l" r="r" t="t"/>
            <a:pathLst>
              <a:path extrusionOk="0" h="6344920" w="285877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rotWithShape="1">
            <a:blip r:embed="rId4">
              <a:alphaModFix/>
            </a:blip>
            <a:stretch>
              <a:fillRect b="-12460" l="-247096" r="-33450" t="-44749"/>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6"/>
          <p:cNvSpPr txBox="1"/>
          <p:nvPr/>
        </p:nvSpPr>
        <p:spPr>
          <a:xfrm>
            <a:off x="7162800" y="1619250"/>
            <a:ext cx="6157890"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Our</a:t>
            </a:r>
            <a:endParaRPr/>
          </a:p>
        </p:txBody>
      </p:sp>
      <p:sp>
        <p:nvSpPr>
          <p:cNvPr id="150" name="Google Shape;150;p16"/>
          <p:cNvSpPr txBox="1"/>
          <p:nvPr/>
        </p:nvSpPr>
        <p:spPr>
          <a:xfrm>
            <a:off x="9670245" y="1619250"/>
            <a:ext cx="6157890"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Company</a:t>
            </a:r>
            <a:endParaRPr/>
          </a:p>
        </p:txBody>
      </p:sp>
      <p:sp>
        <p:nvSpPr>
          <p:cNvPr id="151" name="Google Shape;151;p16"/>
          <p:cNvSpPr txBox="1"/>
          <p:nvPr/>
        </p:nvSpPr>
        <p:spPr>
          <a:xfrm>
            <a:off x="1028700" y="7630609"/>
            <a:ext cx="4381661" cy="1722941"/>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152" name="Google Shape;152;p16"/>
          <p:cNvSpPr txBox="1"/>
          <p:nvPr/>
        </p:nvSpPr>
        <p:spPr>
          <a:xfrm>
            <a:off x="9670245" y="7630609"/>
            <a:ext cx="4310907" cy="1722941"/>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 Fusce id lacus auctor, luctus nisi quis, aliquet eros. In hac habitasse platea dictumst. </a:t>
            </a:r>
            <a:endParaRPr/>
          </a:p>
          <a:p>
            <a:pPr indent="0" lvl="0" marL="0" marR="0" rtl="0" algn="l">
              <a:lnSpc>
                <a:spcPct val="200071"/>
              </a:lnSpc>
              <a:spcBef>
                <a:spcPts val="0"/>
              </a:spcBef>
              <a:spcAft>
                <a:spcPts val="0"/>
              </a:spcAft>
              <a:buNone/>
            </a:pPr>
            <a:r>
              <a:t/>
            </a:r>
            <a:endParaRPr sz="1398">
              <a:solidFill>
                <a:srgbClr val="212121"/>
              </a:solidFill>
              <a:latin typeface="Arial"/>
              <a:ea typeface="Arial"/>
              <a:cs typeface="Arial"/>
              <a:sym typeface="Arial"/>
            </a:endParaRPr>
          </a:p>
        </p:txBody>
      </p:sp>
      <p:sp>
        <p:nvSpPr>
          <p:cNvPr id="153" name="Google Shape;153;p16"/>
          <p:cNvSpPr txBox="1"/>
          <p:nvPr/>
        </p:nvSpPr>
        <p:spPr>
          <a:xfrm>
            <a:off x="9670245" y="6697159"/>
            <a:ext cx="3078945" cy="523875"/>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a:solidFill>
                  <a:srgbClr val="212121"/>
                </a:solidFill>
                <a:latin typeface="Libre Baskerville"/>
                <a:ea typeface="Libre Baskerville"/>
                <a:cs typeface="Libre Baskerville"/>
                <a:sym typeface="Libre Baskerville"/>
              </a:rPr>
              <a:t>What we do? </a:t>
            </a:r>
            <a:endParaRPr/>
          </a:p>
        </p:txBody>
      </p:sp>
      <p:sp>
        <p:nvSpPr>
          <p:cNvPr id="154" name="Google Shape;154;p16"/>
          <p:cNvSpPr txBox="1"/>
          <p:nvPr/>
        </p:nvSpPr>
        <p:spPr>
          <a:xfrm>
            <a:off x="1028700" y="6697159"/>
            <a:ext cx="2898056" cy="523875"/>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a:solidFill>
                  <a:srgbClr val="212121"/>
                </a:solidFill>
                <a:latin typeface="Libre Baskerville"/>
                <a:ea typeface="Libre Baskerville"/>
                <a:cs typeface="Libre Baskerville"/>
                <a:sym typeface="Libre Baskerville"/>
              </a:rPr>
              <a:t>Who we are?</a:t>
            </a:r>
            <a:endParaRPr/>
          </a:p>
        </p:txBody>
      </p:sp>
      <p:sp>
        <p:nvSpPr>
          <p:cNvPr id="155" name="Google Shape;155;p16"/>
          <p:cNvSpPr txBox="1"/>
          <p:nvPr/>
        </p:nvSpPr>
        <p:spPr>
          <a:xfrm>
            <a:off x="6704982" y="6254246"/>
            <a:ext cx="1295151"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E4B439"/>
                </a:solidFill>
                <a:latin typeface="Libre Baskerville"/>
                <a:ea typeface="Libre Baskerville"/>
                <a:cs typeface="Libre Baskerville"/>
                <a:sym typeface="Libre Baskerville"/>
              </a:rPr>
              <a:t>?</a:t>
            </a:r>
            <a:endParaRPr/>
          </a:p>
        </p:txBody>
      </p:sp>
      <p:sp>
        <p:nvSpPr>
          <p:cNvPr id="156" name="Google Shape;156;p16"/>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17"/>
          <p:cNvPicPr preferRelativeResize="0"/>
          <p:nvPr/>
        </p:nvPicPr>
        <p:blipFill rotWithShape="1">
          <a:blip r:embed="rId3">
            <a:alphaModFix/>
          </a:blip>
          <a:srcRect b="22816" l="21504" r="16217" t="9114"/>
          <a:stretch/>
        </p:blipFill>
        <p:spPr>
          <a:xfrm>
            <a:off x="1028700" y="0"/>
            <a:ext cx="6332574" cy="5143501"/>
          </a:xfrm>
          <a:prstGeom prst="rect">
            <a:avLst/>
          </a:prstGeom>
          <a:noFill/>
          <a:ln>
            <a:noFill/>
          </a:ln>
        </p:spPr>
      </p:pic>
      <p:sp>
        <p:nvSpPr>
          <p:cNvPr id="162" name="Google Shape;162;p17"/>
          <p:cNvSpPr/>
          <p:nvPr/>
        </p:nvSpPr>
        <p:spPr>
          <a:xfrm>
            <a:off x="15213400" y="0"/>
            <a:ext cx="3025511" cy="5386046"/>
          </a:xfrm>
          <a:custGeom>
            <a:rect b="b" l="l" r="r" t="t"/>
            <a:pathLst>
              <a:path extrusionOk="0" h="3239727" w="2274820">
                <a:moveTo>
                  <a:pt x="0" y="0"/>
                </a:moveTo>
                <a:lnTo>
                  <a:pt x="2274820" y="0"/>
                </a:lnTo>
                <a:lnTo>
                  <a:pt x="2274820" y="3239727"/>
                </a:lnTo>
                <a:lnTo>
                  <a:pt x="0" y="3239727"/>
                </a:lnTo>
                <a:close/>
              </a:path>
            </a:pathLst>
          </a:custGeom>
          <a:solidFill>
            <a:srgbClr val="E4B439"/>
          </a:solidFill>
          <a:ln>
            <a:noFill/>
          </a:ln>
        </p:spPr>
      </p:sp>
      <p:pic>
        <p:nvPicPr>
          <p:cNvPr id="163" name="Google Shape;163;p17"/>
          <p:cNvPicPr preferRelativeResize="0"/>
          <p:nvPr/>
        </p:nvPicPr>
        <p:blipFill rotWithShape="1">
          <a:blip r:embed="rId4">
            <a:alphaModFix/>
          </a:blip>
          <a:srcRect b="0" l="0" r="27999" t="48029"/>
          <a:stretch/>
        </p:blipFill>
        <p:spPr>
          <a:xfrm>
            <a:off x="14406078" y="3261388"/>
            <a:ext cx="3138264" cy="3020350"/>
          </a:xfrm>
          <a:prstGeom prst="rect">
            <a:avLst/>
          </a:prstGeom>
          <a:noFill/>
          <a:ln>
            <a:noFill/>
          </a:ln>
        </p:spPr>
      </p:pic>
      <p:cxnSp>
        <p:nvCxnSpPr>
          <p:cNvPr id="164" name="Google Shape;164;p17"/>
          <p:cNvCxnSpPr/>
          <p:nvPr/>
        </p:nvCxnSpPr>
        <p:spPr>
          <a:xfrm>
            <a:off x="4054419" y="6262688"/>
            <a:ext cx="1067011" cy="0"/>
          </a:xfrm>
          <a:prstGeom prst="straightConnector1">
            <a:avLst/>
          </a:prstGeom>
          <a:noFill/>
          <a:ln cap="flat" cmpd="sng" w="38100">
            <a:solidFill>
              <a:srgbClr val="212121"/>
            </a:solidFill>
            <a:prstDash val="solid"/>
            <a:round/>
            <a:headEnd len="sm" w="sm" type="none"/>
            <a:tailEnd len="med" w="med" type="stealth"/>
          </a:ln>
        </p:spPr>
      </p:cxnSp>
      <p:cxnSp>
        <p:nvCxnSpPr>
          <p:cNvPr id="165" name="Google Shape;165;p17"/>
          <p:cNvCxnSpPr/>
          <p:nvPr/>
        </p:nvCxnSpPr>
        <p:spPr>
          <a:xfrm>
            <a:off x="9230018" y="6262688"/>
            <a:ext cx="1067011" cy="0"/>
          </a:xfrm>
          <a:prstGeom prst="straightConnector1">
            <a:avLst/>
          </a:prstGeom>
          <a:noFill/>
          <a:ln cap="flat" cmpd="sng" w="38100">
            <a:solidFill>
              <a:srgbClr val="212121"/>
            </a:solidFill>
            <a:prstDash val="solid"/>
            <a:round/>
            <a:headEnd len="sm" w="sm" type="none"/>
            <a:tailEnd len="med" w="med" type="stealth"/>
          </a:ln>
        </p:spPr>
      </p:cxnSp>
      <p:sp>
        <p:nvSpPr>
          <p:cNvPr id="166" name="Google Shape;166;p17"/>
          <p:cNvSpPr txBox="1"/>
          <p:nvPr/>
        </p:nvSpPr>
        <p:spPr>
          <a:xfrm>
            <a:off x="9626860" y="2416199"/>
            <a:ext cx="4779218" cy="13716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History</a:t>
            </a:r>
            <a:endParaRPr/>
          </a:p>
        </p:txBody>
      </p:sp>
      <p:sp>
        <p:nvSpPr>
          <p:cNvPr id="167" name="Google Shape;167;p17"/>
          <p:cNvSpPr txBox="1"/>
          <p:nvPr/>
        </p:nvSpPr>
        <p:spPr>
          <a:xfrm>
            <a:off x="1028700" y="7022848"/>
            <a:ext cx="3166285" cy="104775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u="none">
                <a:solidFill>
                  <a:srgbClr val="212121"/>
                </a:solidFill>
                <a:latin typeface="Libre Baskerville"/>
                <a:ea typeface="Libre Baskerville"/>
                <a:cs typeface="Libre Baskerville"/>
                <a:sym typeface="Libre Baskerville"/>
              </a:rPr>
              <a:t>Add a main point</a:t>
            </a:r>
            <a:endParaRPr/>
          </a:p>
        </p:txBody>
      </p:sp>
      <p:sp>
        <p:nvSpPr>
          <p:cNvPr id="168" name="Google Shape;168;p17"/>
          <p:cNvSpPr txBox="1"/>
          <p:nvPr/>
        </p:nvSpPr>
        <p:spPr>
          <a:xfrm>
            <a:off x="6204299" y="7022848"/>
            <a:ext cx="3166285" cy="104775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u="none">
                <a:solidFill>
                  <a:srgbClr val="212121"/>
                </a:solidFill>
                <a:latin typeface="Libre Baskerville"/>
                <a:ea typeface="Libre Baskerville"/>
                <a:cs typeface="Libre Baskerville"/>
                <a:sym typeface="Libre Baskerville"/>
              </a:rPr>
              <a:t>Add a main point</a:t>
            </a:r>
            <a:endParaRPr/>
          </a:p>
        </p:txBody>
      </p:sp>
      <p:sp>
        <p:nvSpPr>
          <p:cNvPr id="169" name="Google Shape;169;p17"/>
          <p:cNvSpPr txBox="1"/>
          <p:nvPr/>
        </p:nvSpPr>
        <p:spPr>
          <a:xfrm>
            <a:off x="11380359" y="7022848"/>
            <a:ext cx="3166285" cy="1047750"/>
          </a:xfrm>
          <a:prstGeom prst="rect">
            <a:avLst/>
          </a:prstGeom>
          <a:noFill/>
          <a:ln>
            <a:noFill/>
          </a:ln>
        </p:spPr>
        <p:txBody>
          <a:bodyPr anchorCtr="0" anchor="t" bIns="0" lIns="0" spcFirstLastPara="1" rIns="0" wrap="square" tIns="0">
            <a:spAutoFit/>
          </a:bodyPr>
          <a:lstStyle/>
          <a:p>
            <a:pPr indent="0" lvl="0" marL="0" marR="0" rtl="0" algn="l">
              <a:lnSpc>
                <a:spcPct val="120005"/>
              </a:lnSpc>
              <a:spcBef>
                <a:spcPts val="0"/>
              </a:spcBef>
              <a:spcAft>
                <a:spcPts val="0"/>
              </a:spcAft>
              <a:buNone/>
            </a:pPr>
            <a:r>
              <a:rPr lang="en-US" sz="3499" u="none">
                <a:solidFill>
                  <a:srgbClr val="212121"/>
                </a:solidFill>
                <a:latin typeface="Libre Baskerville"/>
                <a:ea typeface="Libre Baskerville"/>
                <a:cs typeface="Libre Baskerville"/>
                <a:sym typeface="Libre Baskerville"/>
              </a:rPr>
              <a:t>Add a main point</a:t>
            </a:r>
            <a:endParaRPr/>
          </a:p>
        </p:txBody>
      </p:sp>
      <p:sp>
        <p:nvSpPr>
          <p:cNvPr id="170" name="Google Shape;170;p17"/>
          <p:cNvSpPr txBox="1"/>
          <p:nvPr/>
        </p:nvSpPr>
        <p:spPr>
          <a:xfrm>
            <a:off x="1028700" y="8468063"/>
            <a:ext cx="3025719" cy="1018837"/>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a:t>
            </a:r>
            <a:endParaRPr/>
          </a:p>
        </p:txBody>
      </p:sp>
      <p:sp>
        <p:nvSpPr>
          <p:cNvPr id="171" name="Google Shape;171;p17"/>
          <p:cNvSpPr txBox="1"/>
          <p:nvPr/>
        </p:nvSpPr>
        <p:spPr>
          <a:xfrm>
            <a:off x="6204299" y="8468063"/>
            <a:ext cx="3025719" cy="1018837"/>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a:t>
            </a:r>
            <a:endParaRPr/>
          </a:p>
        </p:txBody>
      </p:sp>
      <p:sp>
        <p:nvSpPr>
          <p:cNvPr id="172" name="Google Shape;172;p17"/>
          <p:cNvSpPr txBox="1"/>
          <p:nvPr/>
        </p:nvSpPr>
        <p:spPr>
          <a:xfrm>
            <a:off x="11380359" y="8468063"/>
            <a:ext cx="3025719" cy="1018837"/>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212121"/>
                </a:solidFill>
                <a:latin typeface="Arial"/>
                <a:ea typeface="Arial"/>
                <a:cs typeface="Arial"/>
                <a:sym typeface="Arial"/>
              </a:rPr>
              <a:t>Lorem ipsum dolor sit amet, consectetur adipiscing elit. Sed quis nisl vitae leo tincidunt mattis.</a:t>
            </a:r>
            <a:endParaRPr/>
          </a:p>
        </p:txBody>
      </p:sp>
      <p:sp>
        <p:nvSpPr>
          <p:cNvPr id="173" name="Google Shape;173;p17"/>
          <p:cNvSpPr txBox="1"/>
          <p:nvPr/>
        </p:nvSpPr>
        <p:spPr>
          <a:xfrm>
            <a:off x="1028700" y="5805488"/>
            <a:ext cx="1942851" cy="914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2019</a:t>
            </a:r>
            <a:endParaRPr/>
          </a:p>
        </p:txBody>
      </p:sp>
      <p:sp>
        <p:nvSpPr>
          <p:cNvPr id="174" name="Google Shape;174;p17"/>
          <p:cNvSpPr txBox="1"/>
          <p:nvPr/>
        </p:nvSpPr>
        <p:spPr>
          <a:xfrm>
            <a:off x="6204299" y="5805488"/>
            <a:ext cx="1942851" cy="914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2021</a:t>
            </a:r>
            <a:endParaRPr/>
          </a:p>
        </p:txBody>
      </p:sp>
      <p:sp>
        <p:nvSpPr>
          <p:cNvPr id="175" name="Google Shape;175;p17"/>
          <p:cNvSpPr txBox="1"/>
          <p:nvPr/>
        </p:nvSpPr>
        <p:spPr>
          <a:xfrm>
            <a:off x="11379898" y="5805488"/>
            <a:ext cx="2249769" cy="914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000">
                <a:solidFill>
                  <a:srgbClr val="E4B439"/>
                </a:solidFill>
                <a:latin typeface="Libre Baskerville"/>
                <a:ea typeface="Libre Baskerville"/>
                <a:cs typeface="Libre Baskerville"/>
                <a:sym typeface="Libre Baskerville"/>
              </a:rPr>
              <a:t>2023</a:t>
            </a:r>
            <a:endParaRPr/>
          </a:p>
        </p:txBody>
      </p:sp>
      <p:sp>
        <p:nvSpPr>
          <p:cNvPr id="176" name="Google Shape;176;p17"/>
          <p:cNvSpPr txBox="1"/>
          <p:nvPr/>
        </p:nvSpPr>
        <p:spPr>
          <a:xfrm>
            <a:off x="8027702" y="2416199"/>
            <a:ext cx="1599158" cy="13716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lang="en-US" sz="9000">
                <a:solidFill>
                  <a:srgbClr val="212121"/>
                </a:solidFill>
                <a:latin typeface="Libre Baskerville"/>
                <a:ea typeface="Libre Baskerville"/>
                <a:cs typeface="Libre Baskerville"/>
                <a:sym typeface="Libre Baskerville"/>
              </a:rPr>
              <a:t>— </a:t>
            </a:r>
            <a:endParaRPr/>
          </a:p>
        </p:txBody>
      </p:sp>
      <p:sp>
        <p:nvSpPr>
          <p:cNvPr id="177" name="Google Shape;177;p17"/>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18"/>
          <p:cNvPicPr preferRelativeResize="0"/>
          <p:nvPr/>
        </p:nvPicPr>
        <p:blipFill rotWithShape="1">
          <a:blip r:embed="rId3">
            <a:alphaModFix/>
          </a:blip>
          <a:srcRect b="7891" l="0" r="0" t="7891"/>
          <a:stretch/>
        </p:blipFill>
        <p:spPr>
          <a:xfrm>
            <a:off x="0" y="0"/>
            <a:ext cx="18288000" cy="10287000"/>
          </a:xfrm>
          <a:prstGeom prst="rect">
            <a:avLst/>
          </a:prstGeom>
          <a:noFill/>
          <a:ln>
            <a:noFill/>
          </a:ln>
        </p:spPr>
      </p:pic>
      <p:sp>
        <p:nvSpPr>
          <p:cNvPr id="183" name="Google Shape;183;p18"/>
          <p:cNvSpPr txBox="1"/>
          <p:nvPr/>
        </p:nvSpPr>
        <p:spPr>
          <a:xfrm>
            <a:off x="1733550" y="3086100"/>
            <a:ext cx="12272247" cy="4114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000">
                <a:solidFill>
                  <a:srgbClr val="FFFFFF"/>
                </a:solidFill>
                <a:latin typeface="Libre Baskerville"/>
                <a:ea typeface="Libre Baskerville"/>
                <a:cs typeface="Libre Baskerville"/>
                <a:sym typeface="Libre Baskerville"/>
              </a:rPr>
              <a:t>Lorem ipsum dolor sit amet, consectetur adipiscing elit.  </a:t>
            </a:r>
            <a:endParaRPr/>
          </a:p>
        </p:txBody>
      </p:sp>
      <p:grpSp>
        <p:nvGrpSpPr>
          <p:cNvPr id="184" name="Google Shape;184;p18"/>
          <p:cNvGrpSpPr/>
          <p:nvPr/>
        </p:nvGrpSpPr>
        <p:grpSpPr>
          <a:xfrm>
            <a:off x="14253723" y="4629868"/>
            <a:ext cx="2327028" cy="1560664"/>
            <a:chOff x="4642" y="0"/>
            <a:chExt cx="3102704" cy="2080885"/>
          </a:xfrm>
        </p:grpSpPr>
        <p:grpSp>
          <p:nvGrpSpPr>
            <p:cNvPr id="185" name="Google Shape;185;p18"/>
            <p:cNvGrpSpPr/>
            <p:nvPr/>
          </p:nvGrpSpPr>
          <p:grpSpPr>
            <a:xfrm>
              <a:off x="4642" y="0"/>
              <a:ext cx="2071599" cy="2080885"/>
              <a:chOff x="1813" y="0"/>
              <a:chExt cx="809173" cy="812800"/>
            </a:xfrm>
          </p:grpSpPr>
          <p:sp>
            <p:nvSpPr>
              <p:cNvPr id="186" name="Google Shape;186;p18"/>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88" name="Google Shape;188;p18"/>
            <p:cNvCxnSpPr/>
            <p:nvPr/>
          </p:nvCxnSpPr>
          <p:spPr>
            <a:xfrm>
              <a:off x="959718" y="1053735"/>
              <a:ext cx="2147628" cy="0"/>
            </a:xfrm>
            <a:prstGeom prst="straightConnector1">
              <a:avLst/>
            </a:prstGeom>
            <a:noFill/>
            <a:ln cap="flat" cmpd="sng" w="50800">
              <a:solidFill>
                <a:srgbClr val="FFFFFF"/>
              </a:solidFill>
              <a:prstDash val="solid"/>
              <a:round/>
              <a:headEnd len="lg" w="lg" type="oval"/>
              <a:tailEnd len="med" w="med" type="stealth"/>
            </a:ln>
          </p:spPr>
        </p:cxnSp>
        <p:cxnSp>
          <p:nvCxnSpPr>
            <p:cNvPr id="189" name="Google Shape;189;p18"/>
            <p:cNvCxnSpPr/>
            <p:nvPr/>
          </p:nvCxnSpPr>
          <p:spPr>
            <a:xfrm>
              <a:off x="1199508" y="1053735"/>
              <a:ext cx="1446797" cy="0"/>
            </a:xfrm>
            <a:prstGeom prst="straightConnector1">
              <a:avLst/>
            </a:prstGeom>
            <a:noFill/>
            <a:ln cap="flat" cmpd="sng" w="50800">
              <a:solidFill>
                <a:srgbClr val="FFFFFF"/>
              </a:solidFill>
              <a:prstDash val="solid"/>
              <a:round/>
              <a:headEnd len="sm" w="sm" type="none"/>
              <a:tailEnd len="med" w="med" type="stealth"/>
            </a:ln>
          </p:spPr>
        </p:cxnSp>
      </p:grpSp>
      <p:sp>
        <p:nvSpPr>
          <p:cNvPr id="190" name="Google Shape;190;p18"/>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chemeClr val="lt1"/>
                </a:solidFill>
                <a:latin typeface="Libre Baskerville"/>
                <a:ea typeface="Libre Baskerville"/>
                <a:cs typeface="Libre Baskerville"/>
                <a:sym typeface="Libre Baskerville"/>
              </a:rPr>
              <a:t>Logo</a:t>
            </a:r>
            <a:endParaRPr i="1" sz="2525">
              <a:solidFill>
                <a:schemeClr val="lt1"/>
              </a:solidFill>
              <a:latin typeface="Libre Baskerville"/>
              <a:ea typeface="Libre Baskerville"/>
              <a:cs typeface="Libre Baskerville"/>
              <a:sym typeface="Libre Baskervill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9"/>
          <p:cNvSpPr/>
          <p:nvPr/>
        </p:nvSpPr>
        <p:spPr>
          <a:xfrm>
            <a:off x="0" y="6227825"/>
            <a:ext cx="18292141" cy="4060200"/>
          </a:xfrm>
          <a:custGeom>
            <a:rect b="b" l="l" r="r" t="t"/>
            <a:pathLst>
              <a:path extrusionOk="0" h="1886272" w="7273217">
                <a:moveTo>
                  <a:pt x="0" y="0"/>
                </a:moveTo>
                <a:lnTo>
                  <a:pt x="7273217" y="0"/>
                </a:lnTo>
                <a:lnTo>
                  <a:pt x="7273217" y="1886272"/>
                </a:lnTo>
                <a:lnTo>
                  <a:pt x="0" y="1886272"/>
                </a:lnTo>
                <a:close/>
              </a:path>
            </a:pathLst>
          </a:custGeom>
          <a:solidFill>
            <a:srgbClr val="E4B439"/>
          </a:solidFill>
          <a:ln>
            <a:noFill/>
          </a:ln>
        </p:spPr>
      </p:sp>
      <p:sp>
        <p:nvSpPr>
          <p:cNvPr id="196" name="Google Shape;196;p19"/>
          <p:cNvSpPr/>
          <p:nvPr/>
        </p:nvSpPr>
        <p:spPr>
          <a:xfrm>
            <a:off x="10555873" y="5437643"/>
            <a:ext cx="2847027" cy="3200941"/>
          </a:xfrm>
          <a:custGeom>
            <a:rect b="b" l="l" r="r" t="t"/>
            <a:pathLst>
              <a:path extrusionOk="0" h="3200941" w="2847027">
                <a:moveTo>
                  <a:pt x="0" y="0"/>
                </a:moveTo>
                <a:lnTo>
                  <a:pt x="2847028" y="0"/>
                </a:lnTo>
                <a:lnTo>
                  <a:pt x="2847028" y="3200941"/>
                </a:lnTo>
                <a:lnTo>
                  <a:pt x="0" y="3200941"/>
                </a:lnTo>
                <a:lnTo>
                  <a:pt x="0" y="0"/>
                </a:lnTo>
                <a:close/>
              </a:path>
            </a:pathLst>
          </a:custGeom>
          <a:blipFill rotWithShape="1">
            <a:blip r:embed="rId3">
              <a:alphaModFix/>
            </a:blip>
            <a:stretch>
              <a:fillRect b="-16914" l="0" r="0" t="-16914"/>
            </a:stretch>
          </a:blipFill>
          <a:ln>
            <a:noFill/>
          </a:ln>
        </p:spPr>
      </p:sp>
      <p:sp>
        <p:nvSpPr>
          <p:cNvPr id="197" name="Google Shape;197;p19"/>
          <p:cNvSpPr/>
          <p:nvPr/>
        </p:nvSpPr>
        <p:spPr>
          <a:xfrm>
            <a:off x="6311906" y="5437643"/>
            <a:ext cx="2847027" cy="3200941"/>
          </a:xfrm>
          <a:custGeom>
            <a:rect b="b" l="l" r="r" t="t"/>
            <a:pathLst>
              <a:path extrusionOk="0" h="3200941" w="2847027">
                <a:moveTo>
                  <a:pt x="0" y="0"/>
                </a:moveTo>
                <a:lnTo>
                  <a:pt x="2847028" y="0"/>
                </a:lnTo>
                <a:lnTo>
                  <a:pt x="2847028" y="3200941"/>
                </a:lnTo>
                <a:lnTo>
                  <a:pt x="0" y="3200941"/>
                </a:lnTo>
                <a:lnTo>
                  <a:pt x="0" y="0"/>
                </a:lnTo>
                <a:close/>
              </a:path>
            </a:pathLst>
          </a:custGeom>
          <a:blipFill rotWithShape="1">
            <a:blip r:embed="rId4">
              <a:alphaModFix/>
            </a:blip>
            <a:stretch>
              <a:fillRect b="-192046" l="0" r="-131433" t="-16700"/>
            </a:stretch>
          </a:blipFill>
          <a:ln>
            <a:noFill/>
          </a:ln>
        </p:spPr>
      </p:sp>
      <p:sp>
        <p:nvSpPr>
          <p:cNvPr id="198" name="Google Shape;198;p19"/>
          <p:cNvSpPr/>
          <p:nvPr/>
        </p:nvSpPr>
        <p:spPr>
          <a:xfrm>
            <a:off x="7569206" y="742950"/>
            <a:ext cx="2847027" cy="3200941"/>
          </a:xfrm>
          <a:custGeom>
            <a:rect b="b" l="l" r="r" t="t"/>
            <a:pathLst>
              <a:path extrusionOk="0" h="3200941" w="2847027">
                <a:moveTo>
                  <a:pt x="0" y="0"/>
                </a:moveTo>
                <a:lnTo>
                  <a:pt x="2847028" y="0"/>
                </a:lnTo>
                <a:lnTo>
                  <a:pt x="2847028" y="3200941"/>
                </a:lnTo>
                <a:lnTo>
                  <a:pt x="0" y="3200941"/>
                </a:lnTo>
                <a:lnTo>
                  <a:pt x="0" y="0"/>
                </a:lnTo>
                <a:close/>
              </a:path>
            </a:pathLst>
          </a:custGeom>
          <a:blipFill rotWithShape="1">
            <a:blip r:embed="rId5">
              <a:alphaModFix/>
            </a:blip>
            <a:stretch>
              <a:fillRect b="-145833" l="-80004" r="-27287" t="0"/>
            </a:stretch>
          </a:blipFill>
          <a:ln>
            <a:noFill/>
          </a:ln>
        </p:spPr>
      </p:sp>
      <p:sp>
        <p:nvSpPr>
          <p:cNvPr id="199" name="Google Shape;199;p19"/>
          <p:cNvSpPr/>
          <p:nvPr/>
        </p:nvSpPr>
        <p:spPr>
          <a:xfrm>
            <a:off x="11658974" y="742950"/>
            <a:ext cx="2842031" cy="3232846"/>
          </a:xfrm>
          <a:custGeom>
            <a:rect b="b" l="l" r="r" t="t"/>
            <a:pathLst>
              <a:path extrusionOk="0" h="3232846" w="2842031">
                <a:moveTo>
                  <a:pt x="0" y="0"/>
                </a:moveTo>
                <a:lnTo>
                  <a:pt x="2842031" y="0"/>
                </a:lnTo>
                <a:lnTo>
                  <a:pt x="2842031" y="3232846"/>
                </a:lnTo>
                <a:lnTo>
                  <a:pt x="0" y="3232846"/>
                </a:lnTo>
                <a:lnTo>
                  <a:pt x="0" y="0"/>
                </a:lnTo>
                <a:close/>
              </a:path>
            </a:pathLst>
          </a:custGeom>
          <a:blipFill rotWithShape="1">
            <a:blip r:embed="rId6">
              <a:alphaModFix/>
            </a:blip>
            <a:stretch>
              <a:fillRect b="-167576" l="-171107" r="-199524" t="-8247"/>
            </a:stretch>
          </a:blipFill>
          <a:ln>
            <a:noFill/>
          </a:ln>
        </p:spPr>
      </p:sp>
      <p:sp>
        <p:nvSpPr>
          <p:cNvPr id="200" name="Google Shape;200;p19"/>
          <p:cNvSpPr txBox="1"/>
          <p:nvPr/>
        </p:nvSpPr>
        <p:spPr>
          <a:xfrm>
            <a:off x="1028700" y="2208775"/>
            <a:ext cx="3206400" cy="13851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Our</a:t>
            </a:r>
            <a:endParaRPr/>
          </a:p>
        </p:txBody>
      </p:sp>
      <p:sp>
        <p:nvSpPr>
          <p:cNvPr id="201" name="Google Shape;201;p19"/>
          <p:cNvSpPr txBox="1"/>
          <p:nvPr/>
        </p:nvSpPr>
        <p:spPr>
          <a:xfrm>
            <a:off x="1637826" y="3655675"/>
            <a:ext cx="3871500" cy="13851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lang="en-US" sz="8999">
                <a:solidFill>
                  <a:srgbClr val="212121"/>
                </a:solidFill>
                <a:latin typeface="Libre Baskerville"/>
                <a:ea typeface="Libre Baskerville"/>
                <a:cs typeface="Libre Baskerville"/>
                <a:sym typeface="Libre Baskerville"/>
              </a:rPr>
              <a:t>Team</a:t>
            </a:r>
            <a:endParaRPr/>
          </a:p>
        </p:txBody>
      </p:sp>
      <p:sp>
        <p:nvSpPr>
          <p:cNvPr id="202" name="Google Shape;202;p19"/>
          <p:cNvSpPr txBox="1"/>
          <p:nvPr/>
        </p:nvSpPr>
        <p:spPr>
          <a:xfrm>
            <a:off x="6311906" y="8949944"/>
            <a:ext cx="2429727" cy="419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191919"/>
                </a:solidFill>
                <a:latin typeface="Libre Baskerville"/>
                <a:ea typeface="Libre Baskerville"/>
                <a:cs typeface="Libre Baskerville"/>
                <a:sym typeface="Libre Baskerville"/>
              </a:rPr>
              <a:t>John Doe</a:t>
            </a:r>
            <a:endParaRPr/>
          </a:p>
        </p:txBody>
      </p:sp>
      <p:sp>
        <p:nvSpPr>
          <p:cNvPr id="203" name="Google Shape;203;p19"/>
          <p:cNvSpPr txBox="1"/>
          <p:nvPr/>
        </p:nvSpPr>
        <p:spPr>
          <a:xfrm>
            <a:off x="10535924" y="8949944"/>
            <a:ext cx="3001227" cy="419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191919"/>
                </a:solidFill>
                <a:latin typeface="Libre Baskerville"/>
                <a:ea typeface="Libre Baskerville"/>
                <a:cs typeface="Libre Baskerville"/>
                <a:sym typeface="Libre Baskerville"/>
              </a:rPr>
              <a:t>Etta Roche</a:t>
            </a:r>
            <a:endParaRPr/>
          </a:p>
        </p:txBody>
      </p:sp>
      <p:sp>
        <p:nvSpPr>
          <p:cNvPr id="204" name="Google Shape;204;p19"/>
          <p:cNvSpPr txBox="1"/>
          <p:nvPr/>
        </p:nvSpPr>
        <p:spPr>
          <a:xfrm>
            <a:off x="7569206" y="4227174"/>
            <a:ext cx="3001227" cy="419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191919"/>
                </a:solidFill>
                <a:latin typeface="Libre Baskerville"/>
                <a:ea typeface="Libre Baskerville"/>
                <a:cs typeface="Libre Baskerville"/>
                <a:sym typeface="Libre Baskerville"/>
              </a:rPr>
              <a:t>Petra Flores</a:t>
            </a:r>
            <a:endParaRPr/>
          </a:p>
        </p:txBody>
      </p:sp>
      <p:sp>
        <p:nvSpPr>
          <p:cNvPr id="205" name="Google Shape;205;p19"/>
          <p:cNvSpPr txBox="1"/>
          <p:nvPr/>
        </p:nvSpPr>
        <p:spPr>
          <a:xfrm>
            <a:off x="11658974" y="4227174"/>
            <a:ext cx="3001227" cy="4191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191919"/>
                </a:solidFill>
                <a:latin typeface="Libre Baskerville"/>
                <a:ea typeface="Libre Baskerville"/>
                <a:cs typeface="Libre Baskerville"/>
                <a:sym typeface="Libre Baskerville"/>
              </a:rPr>
              <a:t>Kevin Bates</a:t>
            </a:r>
            <a:endParaRPr/>
          </a:p>
        </p:txBody>
      </p:sp>
      <p:sp>
        <p:nvSpPr>
          <p:cNvPr id="206" name="Google Shape;206;p19"/>
          <p:cNvSpPr txBox="1"/>
          <p:nvPr/>
        </p:nvSpPr>
        <p:spPr>
          <a:xfrm>
            <a:off x="6311906" y="9421818"/>
            <a:ext cx="698494" cy="310534"/>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FFFFFF"/>
                </a:solidFill>
                <a:latin typeface="Arial"/>
                <a:ea typeface="Arial"/>
                <a:cs typeface="Arial"/>
                <a:sym typeface="Arial"/>
              </a:rPr>
              <a:t>CEO</a:t>
            </a:r>
            <a:endParaRPr/>
          </a:p>
        </p:txBody>
      </p:sp>
      <p:sp>
        <p:nvSpPr>
          <p:cNvPr id="207" name="Google Shape;207;p19"/>
          <p:cNvSpPr txBox="1"/>
          <p:nvPr/>
        </p:nvSpPr>
        <p:spPr>
          <a:xfrm>
            <a:off x="10535924" y="9421818"/>
            <a:ext cx="856059" cy="315106"/>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FFFFFF"/>
                </a:solidFill>
                <a:latin typeface="Arial"/>
                <a:ea typeface="Arial"/>
                <a:cs typeface="Arial"/>
                <a:sym typeface="Arial"/>
              </a:rPr>
              <a:t>Marketing</a:t>
            </a:r>
            <a:endParaRPr/>
          </a:p>
        </p:txBody>
      </p:sp>
      <p:sp>
        <p:nvSpPr>
          <p:cNvPr id="208" name="Google Shape;208;p19"/>
          <p:cNvSpPr txBox="1"/>
          <p:nvPr/>
        </p:nvSpPr>
        <p:spPr>
          <a:xfrm>
            <a:off x="7569206" y="4703033"/>
            <a:ext cx="660394" cy="310534"/>
          </a:xfrm>
          <a:prstGeom prst="rect">
            <a:avLst/>
          </a:prstGeom>
          <a:noFill/>
          <a:ln>
            <a:noFill/>
          </a:ln>
        </p:spPr>
        <p:txBody>
          <a:bodyPr anchorCtr="0" anchor="t" bIns="0" lIns="0" spcFirstLastPara="1" rIns="0" wrap="square" tIns="0">
            <a:spAutoFit/>
          </a:bodyPr>
          <a:lstStyle/>
          <a:p>
            <a:pPr indent="0" lvl="0" marL="0" marR="0" rtl="0" algn="just">
              <a:lnSpc>
                <a:spcPct val="200071"/>
              </a:lnSpc>
              <a:spcBef>
                <a:spcPts val="0"/>
              </a:spcBef>
              <a:spcAft>
                <a:spcPts val="0"/>
              </a:spcAft>
              <a:buNone/>
            </a:pPr>
            <a:r>
              <a:rPr lang="en-US" sz="1398">
                <a:solidFill>
                  <a:srgbClr val="E4B439"/>
                </a:solidFill>
                <a:latin typeface="Arial"/>
                <a:ea typeface="Arial"/>
                <a:cs typeface="Arial"/>
                <a:sym typeface="Arial"/>
              </a:rPr>
              <a:t>CTO</a:t>
            </a:r>
            <a:endParaRPr/>
          </a:p>
        </p:txBody>
      </p:sp>
      <p:sp>
        <p:nvSpPr>
          <p:cNvPr id="209" name="Google Shape;209;p19"/>
          <p:cNvSpPr txBox="1"/>
          <p:nvPr/>
        </p:nvSpPr>
        <p:spPr>
          <a:xfrm>
            <a:off x="11694746" y="4703033"/>
            <a:ext cx="1464841" cy="315106"/>
          </a:xfrm>
          <a:prstGeom prst="rect">
            <a:avLst/>
          </a:prstGeom>
          <a:noFill/>
          <a:ln>
            <a:noFill/>
          </a:ln>
        </p:spPr>
        <p:txBody>
          <a:bodyPr anchorCtr="0" anchor="t" bIns="0" lIns="0" spcFirstLastPara="1" rIns="0" wrap="square" tIns="0">
            <a:spAutoFit/>
          </a:bodyPr>
          <a:lstStyle/>
          <a:p>
            <a:pPr indent="0" lvl="0" marL="0" marR="0" rtl="0" algn="just">
              <a:lnSpc>
                <a:spcPct val="200071"/>
              </a:lnSpc>
              <a:spcBef>
                <a:spcPts val="0"/>
              </a:spcBef>
              <a:spcAft>
                <a:spcPts val="0"/>
              </a:spcAft>
              <a:buNone/>
            </a:pPr>
            <a:r>
              <a:rPr lang="en-US" sz="1398">
                <a:solidFill>
                  <a:srgbClr val="E4B439"/>
                </a:solidFill>
                <a:latin typeface="Arial"/>
                <a:ea typeface="Arial"/>
                <a:cs typeface="Arial"/>
                <a:sym typeface="Arial"/>
              </a:rPr>
              <a:t>Creative Director</a:t>
            </a:r>
            <a:endParaRPr/>
          </a:p>
        </p:txBody>
      </p:sp>
      <p:cxnSp>
        <p:nvCxnSpPr>
          <p:cNvPr id="210" name="Google Shape;210;p19"/>
          <p:cNvCxnSpPr/>
          <p:nvPr/>
        </p:nvCxnSpPr>
        <p:spPr>
          <a:xfrm flipH="1" rot="10800000">
            <a:off x="4235223" y="3132962"/>
            <a:ext cx="2076509" cy="19050"/>
          </a:xfrm>
          <a:prstGeom prst="straightConnector1">
            <a:avLst/>
          </a:prstGeom>
          <a:noFill/>
          <a:ln cap="flat" cmpd="sng" w="38100">
            <a:solidFill>
              <a:srgbClr val="212121"/>
            </a:solidFill>
            <a:prstDash val="solid"/>
            <a:round/>
            <a:headEnd len="sm" w="sm" type="none"/>
            <a:tailEnd len="med" w="med" type="stealth"/>
          </a:ln>
        </p:spPr>
      </p:cxnSp>
      <p:grpSp>
        <p:nvGrpSpPr>
          <p:cNvPr id="211" name="Google Shape;211;p19"/>
          <p:cNvGrpSpPr/>
          <p:nvPr/>
        </p:nvGrpSpPr>
        <p:grpSpPr>
          <a:xfrm>
            <a:off x="14663682" y="7668885"/>
            <a:ext cx="2327028" cy="1560664"/>
            <a:chOff x="4642" y="0"/>
            <a:chExt cx="3102704" cy="2080885"/>
          </a:xfrm>
        </p:grpSpPr>
        <p:grpSp>
          <p:nvGrpSpPr>
            <p:cNvPr id="212" name="Google Shape;212;p19"/>
            <p:cNvGrpSpPr/>
            <p:nvPr/>
          </p:nvGrpSpPr>
          <p:grpSpPr>
            <a:xfrm>
              <a:off x="4642" y="0"/>
              <a:ext cx="2071599" cy="2080885"/>
              <a:chOff x="1813" y="0"/>
              <a:chExt cx="809173" cy="812800"/>
            </a:xfrm>
          </p:grpSpPr>
          <p:sp>
            <p:nvSpPr>
              <p:cNvPr id="213" name="Google Shape;213;p19"/>
              <p:cNvSpPr/>
              <p:nvPr/>
            </p:nvSpPr>
            <p:spPr>
              <a:xfrm>
                <a:off x="1813" y="0"/>
                <a:ext cx="809173" cy="812800"/>
              </a:xfrm>
              <a:custGeom>
                <a:rect b="b" l="l" r="r" t="t"/>
                <a:pathLst>
                  <a:path extrusionOk="0"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9"/>
              <p:cNvSpPr txBox="1"/>
              <p:nvPr/>
            </p:nvSpPr>
            <p:spPr>
              <a:xfrm>
                <a:off x="76200" y="28575"/>
                <a:ext cx="660400" cy="708025"/>
              </a:xfrm>
              <a:prstGeom prst="rect">
                <a:avLst/>
              </a:prstGeom>
              <a:noFill/>
              <a:ln>
                <a:noFill/>
              </a:ln>
            </p:spPr>
            <p:txBody>
              <a:bodyPr anchorCtr="0" anchor="ctr" bIns="35875" lIns="35875" spcFirstLastPara="1" rIns="35875" wrap="square" tIns="35875">
                <a:noAutofit/>
              </a:bodyPr>
              <a:lstStyle/>
              <a:p>
                <a:pPr indent="0" lvl="0" marL="0" marR="0" rtl="0" algn="ctr">
                  <a:lnSpc>
                    <a:spcPct val="186666"/>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215" name="Google Shape;215;p19"/>
            <p:cNvCxnSpPr/>
            <p:nvPr/>
          </p:nvCxnSpPr>
          <p:spPr>
            <a:xfrm>
              <a:off x="959718" y="1053735"/>
              <a:ext cx="2147628" cy="0"/>
            </a:xfrm>
            <a:prstGeom prst="straightConnector1">
              <a:avLst/>
            </a:prstGeom>
            <a:noFill/>
            <a:ln cap="flat" cmpd="sng" w="50800">
              <a:solidFill>
                <a:srgbClr val="FFFFFF"/>
              </a:solidFill>
              <a:prstDash val="solid"/>
              <a:round/>
              <a:headEnd len="lg" w="lg" type="oval"/>
              <a:tailEnd len="med" w="med" type="stealth"/>
            </a:ln>
          </p:spPr>
        </p:cxnSp>
        <p:cxnSp>
          <p:nvCxnSpPr>
            <p:cNvPr id="216" name="Google Shape;216;p19"/>
            <p:cNvCxnSpPr/>
            <p:nvPr/>
          </p:nvCxnSpPr>
          <p:spPr>
            <a:xfrm>
              <a:off x="1199508" y="1053735"/>
              <a:ext cx="1446797" cy="0"/>
            </a:xfrm>
            <a:prstGeom prst="straightConnector1">
              <a:avLst/>
            </a:prstGeom>
            <a:noFill/>
            <a:ln cap="flat" cmpd="sng" w="50800">
              <a:solidFill>
                <a:srgbClr val="FFFFFF"/>
              </a:solidFill>
              <a:prstDash val="solid"/>
              <a:round/>
              <a:headEnd len="sm" w="sm" type="none"/>
              <a:tailEnd len="med" w="med" type="stealth"/>
            </a:ln>
          </p:spPr>
        </p:cxnSp>
      </p:grpSp>
      <p:sp>
        <p:nvSpPr>
          <p:cNvPr id="217" name="Google Shape;217;p19"/>
          <p:cNvSpPr txBox="1"/>
          <p:nvPr/>
        </p:nvSpPr>
        <p:spPr>
          <a:xfrm>
            <a:off x="1198537" y="7564110"/>
            <a:ext cx="4310907" cy="1370889"/>
          </a:xfrm>
          <a:prstGeom prst="rect">
            <a:avLst/>
          </a:prstGeom>
          <a:noFill/>
          <a:ln>
            <a:noFill/>
          </a:ln>
        </p:spPr>
        <p:txBody>
          <a:bodyPr anchorCtr="0" anchor="t" bIns="0" lIns="0" spcFirstLastPara="1" rIns="0" wrap="square" tIns="0">
            <a:spAutoFit/>
          </a:bodyPr>
          <a:lstStyle/>
          <a:p>
            <a:pPr indent="0" lvl="0" marL="0" marR="0" rtl="0" algn="l">
              <a:lnSpc>
                <a:spcPct val="200071"/>
              </a:lnSpc>
              <a:spcBef>
                <a:spcPts val="0"/>
              </a:spcBef>
              <a:spcAft>
                <a:spcPts val="0"/>
              </a:spcAft>
              <a:buNone/>
            </a:pPr>
            <a:r>
              <a:rPr lang="en-US" sz="1398">
                <a:solidFill>
                  <a:srgbClr val="FFFFFF"/>
                </a:solidFill>
                <a:latin typeface="Arial"/>
                <a:ea typeface="Arial"/>
                <a:cs typeface="Arial"/>
                <a:sym typeface="Arial"/>
              </a:rPr>
              <a:t>Lorem ipsum dolor sit amet, consectetur adipiscing elit. Sed quis nisl vitae leo tincidunt mattis. Fusce id lacus auctor, luctus nisi quis, aliquet eros. In hac habitasse platea dictumst. </a:t>
            </a:r>
            <a:endParaRPr/>
          </a:p>
        </p:txBody>
      </p:sp>
      <p:sp>
        <p:nvSpPr>
          <p:cNvPr id="218" name="Google Shape;218;p19"/>
          <p:cNvSpPr txBox="1"/>
          <p:nvPr/>
        </p:nvSpPr>
        <p:spPr>
          <a:xfrm>
            <a:off x="680741" y="638175"/>
            <a:ext cx="2062500" cy="3888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i="1" lang="en-US" sz="2525">
                <a:solidFill>
                  <a:srgbClr val="212121"/>
                </a:solidFill>
                <a:latin typeface="Libre Baskerville"/>
                <a:ea typeface="Libre Baskerville"/>
                <a:cs typeface="Libre Baskerville"/>
                <a:sym typeface="Libre Baskerville"/>
              </a:rPr>
              <a:t>Logo</a:t>
            </a:r>
            <a:endParaRPr i="1" sz="2525">
              <a:solidFill>
                <a:srgbClr val="212121"/>
              </a:solidFill>
              <a:latin typeface="Libre Baskerville"/>
              <a:ea typeface="Libre Baskerville"/>
              <a:cs typeface="Libre Baskerville"/>
              <a:sym typeface="Libre Baskerville"/>
            </a:endParaRPr>
          </a:p>
        </p:txBody>
      </p:sp>
    </p:spTree>
  </p:cSld>
  <p:clrMapOvr>
    <a:masterClrMapping/>
  </p:clrMapOvr>
</p:sld>
</file>

<file path=ppt/theme/theme1.xml><?xml version="1.0" encoding="utf-8"?>
<a:theme xmlns:a="http://schemas.openxmlformats.org/drawingml/2006/main" xmlns:r="http://schemas.openxmlformats.org/officeDocument/2006/relationships" name="Yellow Chic Photo-centric Branding Kit Presentation">
  <a:themeElements>
    <a:clrScheme name="Office">
      <a:dk1>
        <a:srgbClr val="191919"/>
      </a:dk1>
      <a:lt1>
        <a:srgbClr val="FFFFFF"/>
      </a:lt1>
      <a:dk2>
        <a:srgbClr val="E4B439"/>
      </a:dk2>
      <a:lt2>
        <a:srgbClr val="A88425"/>
      </a:lt2>
      <a:accent1>
        <a:srgbClr val="FF4141"/>
      </a:accent1>
      <a:accent2>
        <a:srgbClr val="63AF28"/>
      </a:accent2>
      <a:accent3>
        <a:srgbClr val="39700E"/>
      </a:accent3>
      <a:accent4>
        <a:srgbClr val="A88425"/>
      </a:accent4>
      <a:accent5>
        <a:srgbClr val="E4B439"/>
      </a:accent5>
      <a:accent6>
        <a:srgbClr val="191919"/>
      </a:accent6>
      <a:hlink>
        <a:srgbClr val="39700E"/>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